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79" r:id="rId2"/>
    <p:sldMasterId id="2147483685" r:id="rId3"/>
  </p:sldMasterIdLst>
  <p:notesMasterIdLst>
    <p:notesMasterId r:id="rId1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Gill Sans" panose="020B0604020202020204" charset="0"/>
      <p:regular r:id="rId17"/>
      <p:bold r:id="rId18"/>
    </p:embeddedFont>
    <p:embeddedFont>
      <p:font typeface="Palatino Linotype" panose="02040502050505030304" pitchFamily="18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iMnOZcaxgTh/rYeAsS5IhmeoPF7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0BCF55-C31A-4A19-91E7-3B530979E026}">
  <a:tblStyle styleId="{490BCF55-C31A-4A19-91E7-3B530979E026}" styleName="Table_0">
    <a:wholeTbl>
      <a:tcTxStyle b="off" i="off">
        <a:font>
          <a:latin typeface="Gill Sans MT"/>
          <a:ea typeface="Gill Sans MT"/>
          <a:cs typeface="Gill Sans MT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48"/>
      </p:cViewPr>
      <p:guideLst>
        <p:guide orient="horz" pos="2160"/>
        <p:guide pos="37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9.fntdata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font" Target="fonts/font3.fntdata"/><Relationship Id="rId23" Type="http://customschemas.google.com/relationships/presentationmetadata" Target="metadata"/><Relationship Id="rId10" Type="http://schemas.openxmlformats.org/officeDocument/2006/relationships/slide" Target="slides/slide7.xml"/><Relationship Id="rId19" Type="http://schemas.openxmlformats.org/officeDocument/2006/relationships/font" Target="fonts/font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2" name="Google Shape;46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2" name="Google Shape;49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0" name="Google Shape;53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Full Red">
  <p:cSld name="Cover - Full Red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>
            <a:spLocks noGrp="1"/>
          </p:cNvSpPr>
          <p:nvPr>
            <p:ph type="dt" idx="10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sldNum" idx="12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ctrTitle"/>
          </p:nvPr>
        </p:nvSpPr>
        <p:spPr>
          <a:xfrm>
            <a:off x="914400" y="2133600"/>
            <a:ext cx="73152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ill Sans"/>
              <a:buNone/>
              <a:defRPr sz="32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subTitle" idx="1"/>
          </p:nvPr>
        </p:nvSpPr>
        <p:spPr>
          <a:xfrm>
            <a:off x="914400" y="4114800"/>
            <a:ext cx="45720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ctr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/White 1 Content">
  <p:cSld name="Red/White 1 Conten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10363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Clr>
                <a:srgbClr val="635C5B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1200"/>
              </a:spcBef>
              <a:spcAft>
                <a:spcPts val="0"/>
              </a:spcAft>
              <a:buClr>
                <a:srgbClr val="635C5B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dt" idx="10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sldNum" idx="12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title"/>
          </p:nvPr>
        </p:nvSpPr>
        <p:spPr>
          <a:xfrm>
            <a:off x="914805" y="848380"/>
            <a:ext cx="103632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800"/>
              <a:buFont typeface="Gill Sans"/>
              <a:buNone/>
              <a:defRPr>
                <a:solidFill>
                  <a:srgbClr val="BA0C2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/White 2 Content">
  <p:cSld name="Red/White 2 Conte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8"/>
          <p:cNvSpPr txBox="1">
            <a:spLocks noGrp="1"/>
          </p:cNvSpPr>
          <p:nvPr>
            <p:ph type="body" idx="1"/>
          </p:nvPr>
        </p:nvSpPr>
        <p:spPr>
          <a:xfrm>
            <a:off x="914805" y="1600200"/>
            <a:ext cx="5079595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000"/>
              <a:buChar char="•"/>
              <a:defRPr sz="2000">
                <a:solidFill>
                  <a:srgbClr val="6C6463"/>
                </a:solidFill>
              </a:defRPr>
            </a:lvl1pPr>
            <a:lvl2pPr marL="914400" lvl="1" indent="-3429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 sz="18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»"/>
              <a:defRPr sz="1600">
                <a:solidFill>
                  <a:srgbClr val="6C6463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body" idx="2"/>
          </p:nvPr>
        </p:nvSpPr>
        <p:spPr>
          <a:xfrm>
            <a:off x="6197600" y="1600200"/>
            <a:ext cx="5080405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000"/>
              <a:buChar char="•"/>
              <a:defRPr sz="2000">
                <a:solidFill>
                  <a:srgbClr val="6C6463"/>
                </a:solidFill>
              </a:defRPr>
            </a:lvl1pPr>
            <a:lvl2pPr marL="914400" lvl="1" indent="-3429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 sz="18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»"/>
              <a:defRPr sz="1600">
                <a:solidFill>
                  <a:srgbClr val="6C6463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dt" idx="10"/>
          </p:nvPr>
        </p:nvSpPr>
        <p:spPr>
          <a:xfrm>
            <a:off x="203200" y="6530079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sldNum" idx="12"/>
          </p:nvPr>
        </p:nvSpPr>
        <p:spPr>
          <a:xfrm>
            <a:off x="9144000" y="6530079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title"/>
          </p:nvPr>
        </p:nvSpPr>
        <p:spPr>
          <a:xfrm>
            <a:off x="914805" y="848380"/>
            <a:ext cx="103632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800"/>
              <a:buFont typeface="Gill Sans"/>
              <a:buNone/>
              <a:defRPr>
                <a:solidFill>
                  <a:srgbClr val="BA0C2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/White 3 Content">
  <p:cSld name="Red/White 3 Conten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9"/>
          <p:cNvSpPr txBox="1">
            <a:spLocks noGrp="1"/>
          </p:cNvSpPr>
          <p:nvPr>
            <p:ph type="body" idx="1"/>
          </p:nvPr>
        </p:nvSpPr>
        <p:spPr>
          <a:xfrm>
            <a:off x="914805" y="1600200"/>
            <a:ext cx="3352395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000"/>
              <a:buChar char="•"/>
              <a:defRPr sz="2000">
                <a:solidFill>
                  <a:srgbClr val="6C6463"/>
                </a:solidFill>
              </a:defRPr>
            </a:lvl1pPr>
            <a:lvl2pPr marL="914400" lvl="1" indent="-3429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 sz="18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85" name="Google Shape;85;p29"/>
          <p:cNvSpPr txBox="1">
            <a:spLocks noGrp="1"/>
          </p:cNvSpPr>
          <p:nvPr>
            <p:ph type="body" idx="2"/>
          </p:nvPr>
        </p:nvSpPr>
        <p:spPr>
          <a:xfrm>
            <a:off x="7924800" y="1600200"/>
            <a:ext cx="3353205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000"/>
              <a:buChar char="•"/>
              <a:defRPr sz="2000">
                <a:solidFill>
                  <a:srgbClr val="6C6463"/>
                </a:solidFill>
              </a:defRPr>
            </a:lvl1pPr>
            <a:lvl2pPr marL="914400" lvl="1" indent="-3429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 sz="18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86" name="Google Shape;86;p29"/>
          <p:cNvSpPr txBox="1">
            <a:spLocks noGrp="1"/>
          </p:cNvSpPr>
          <p:nvPr>
            <p:ph type="dt" idx="10"/>
          </p:nvPr>
        </p:nvSpPr>
        <p:spPr>
          <a:xfrm>
            <a:off x="203200" y="6530079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9"/>
          <p:cNvSpPr txBox="1">
            <a:spLocks noGrp="1"/>
          </p:cNvSpPr>
          <p:nvPr>
            <p:ph type="sldNum" idx="12"/>
          </p:nvPr>
        </p:nvSpPr>
        <p:spPr>
          <a:xfrm>
            <a:off x="9144000" y="6530079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8" name="Google Shape;88;p29"/>
          <p:cNvSpPr txBox="1">
            <a:spLocks noGrp="1"/>
          </p:cNvSpPr>
          <p:nvPr>
            <p:ph type="title"/>
          </p:nvPr>
        </p:nvSpPr>
        <p:spPr>
          <a:xfrm>
            <a:off x="914805" y="848380"/>
            <a:ext cx="103632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800"/>
              <a:buFont typeface="Gill Sans"/>
              <a:buNone/>
              <a:defRPr>
                <a:solidFill>
                  <a:srgbClr val="BA0C2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9"/>
          <p:cNvSpPr txBox="1">
            <a:spLocks noGrp="1"/>
          </p:cNvSpPr>
          <p:nvPr>
            <p:ph type="body" idx="3"/>
          </p:nvPr>
        </p:nvSpPr>
        <p:spPr>
          <a:xfrm>
            <a:off x="4419398" y="1600200"/>
            <a:ext cx="3353205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000"/>
              <a:buChar char="•"/>
              <a:defRPr sz="2000">
                <a:solidFill>
                  <a:srgbClr val="6C6463"/>
                </a:solidFill>
              </a:defRPr>
            </a:lvl1pPr>
            <a:lvl2pPr marL="914400" lvl="1" indent="-3429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 sz="18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/White 1 Content + Bottom Photo">
  <p:cSld name="Red/White 1 Content + Bottom Photo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0"/>
          <p:cNvSpPr>
            <a:spLocks noGrp="1"/>
          </p:cNvSpPr>
          <p:nvPr>
            <p:ph type="pic" idx="2"/>
          </p:nvPr>
        </p:nvSpPr>
        <p:spPr>
          <a:xfrm>
            <a:off x="203200" y="3429000"/>
            <a:ext cx="11785600" cy="3276600"/>
          </a:xfrm>
          <a:prstGeom prst="rect">
            <a:avLst/>
          </a:prstGeom>
          <a:solidFill>
            <a:srgbClr val="E7E7E5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C6463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635C5B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635C5B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2" name="Google Shape;92;p30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103632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000"/>
              <a:buChar char="•"/>
              <a:defRPr>
                <a:solidFill>
                  <a:srgbClr val="6C6463"/>
                </a:solidFill>
              </a:defRPr>
            </a:lvl1pPr>
            <a:lvl2pPr marL="914400" lvl="1" indent="-3556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2000"/>
              <a:buChar char="–"/>
              <a:defRPr>
                <a:solidFill>
                  <a:srgbClr val="6C6463"/>
                </a:solidFill>
              </a:defRPr>
            </a:lvl2pPr>
            <a:lvl3pPr marL="1371600" lvl="2" indent="-3429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•"/>
              <a:defRPr>
                <a:solidFill>
                  <a:srgbClr val="6C6463"/>
                </a:solidFill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>
                <a:solidFill>
                  <a:srgbClr val="6C6463"/>
                </a:solidFill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Char char="»"/>
              <a:defRPr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30"/>
          <p:cNvSpPr txBox="1">
            <a:spLocks noGrp="1"/>
          </p:cNvSpPr>
          <p:nvPr>
            <p:ph type="dt" idx="10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0"/>
          <p:cNvSpPr txBox="1">
            <a:spLocks noGrp="1"/>
          </p:cNvSpPr>
          <p:nvPr>
            <p:ph type="sldNum" idx="12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5" name="Google Shape;95;p30"/>
          <p:cNvSpPr txBox="1">
            <a:spLocks noGrp="1"/>
          </p:cNvSpPr>
          <p:nvPr>
            <p:ph type="title"/>
          </p:nvPr>
        </p:nvSpPr>
        <p:spPr>
          <a:xfrm>
            <a:off x="914805" y="848380"/>
            <a:ext cx="103632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800"/>
              <a:buFont typeface="Gill Sans"/>
              <a:buNone/>
              <a:defRPr>
                <a:solidFill>
                  <a:srgbClr val="BA0C2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0"/>
          <p:cNvSpPr txBox="1">
            <a:spLocks noGrp="1"/>
          </p:cNvSpPr>
          <p:nvPr>
            <p:ph type="body" idx="3"/>
          </p:nvPr>
        </p:nvSpPr>
        <p:spPr>
          <a:xfrm rot="-5400000">
            <a:off x="10494089" y="4708266"/>
            <a:ext cx="27432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/White 1 Content + Right Photo">
  <p:cSld name="Red/White 1 Content + Right Photo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1"/>
          <p:cNvSpPr>
            <a:spLocks noGrp="1"/>
          </p:cNvSpPr>
          <p:nvPr>
            <p:ph type="pic" idx="2"/>
          </p:nvPr>
        </p:nvSpPr>
        <p:spPr>
          <a:xfrm>
            <a:off x="6096000" y="152400"/>
            <a:ext cx="5892800" cy="6553200"/>
          </a:xfrm>
          <a:prstGeom prst="rect">
            <a:avLst/>
          </a:prstGeom>
          <a:solidFill>
            <a:srgbClr val="E7E7E5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C6463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635C5B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635C5B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9" name="Google Shape;99;p31"/>
          <p:cNvSpPr txBox="1">
            <a:spLocks noGrp="1"/>
          </p:cNvSpPr>
          <p:nvPr>
            <p:ph type="dt" idx="10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1"/>
          <p:cNvSpPr txBox="1">
            <a:spLocks noGrp="1"/>
          </p:cNvSpPr>
          <p:nvPr>
            <p:ph type="sldNum" idx="12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1" name="Google Shape;101;p31"/>
          <p:cNvSpPr txBox="1">
            <a:spLocks noGrp="1"/>
          </p:cNvSpPr>
          <p:nvPr>
            <p:ph type="body" idx="1"/>
          </p:nvPr>
        </p:nvSpPr>
        <p:spPr>
          <a:xfrm>
            <a:off x="914400" y="2057402"/>
            <a:ext cx="4876800" cy="411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000"/>
              <a:buChar char="•"/>
              <a:defRPr sz="2000">
                <a:solidFill>
                  <a:srgbClr val="6C6463"/>
                </a:solidFill>
              </a:defRPr>
            </a:lvl1pPr>
            <a:lvl2pPr marL="914400" lvl="1" indent="-3429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 sz="18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Char char="»"/>
              <a:defRPr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31"/>
          <p:cNvSpPr txBox="1">
            <a:spLocks noGrp="1"/>
          </p:cNvSpPr>
          <p:nvPr>
            <p:ph type="title"/>
          </p:nvPr>
        </p:nvSpPr>
        <p:spPr>
          <a:xfrm>
            <a:off x="914400" y="843985"/>
            <a:ext cx="487639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800"/>
              <a:buFont typeface="Gill Sans"/>
              <a:buNone/>
              <a:defRPr>
                <a:solidFill>
                  <a:srgbClr val="BA0C2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1"/>
          <p:cNvSpPr txBox="1">
            <a:spLocks noGrp="1"/>
          </p:cNvSpPr>
          <p:nvPr>
            <p:ph type="body" idx="3"/>
          </p:nvPr>
        </p:nvSpPr>
        <p:spPr>
          <a:xfrm rot="-5400000">
            <a:off x="10494089" y="1431666"/>
            <a:ext cx="27432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/White Title Only">
  <p:cSld name="Red/White Title Onl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2"/>
          <p:cNvSpPr>
            <a:spLocks noGrp="1"/>
          </p:cNvSpPr>
          <p:nvPr>
            <p:ph type="pic" idx="2"/>
          </p:nvPr>
        </p:nvSpPr>
        <p:spPr>
          <a:xfrm>
            <a:off x="203200" y="152400"/>
            <a:ext cx="5892800" cy="6553200"/>
          </a:xfrm>
          <a:prstGeom prst="rect">
            <a:avLst/>
          </a:prstGeom>
          <a:solidFill>
            <a:srgbClr val="E7E7E5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C6463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635C5B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635C5B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6" name="Google Shape;106;p32"/>
          <p:cNvSpPr txBox="1">
            <a:spLocks noGrp="1"/>
          </p:cNvSpPr>
          <p:nvPr>
            <p:ph type="dt" idx="10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2"/>
          <p:cNvSpPr txBox="1">
            <a:spLocks noGrp="1"/>
          </p:cNvSpPr>
          <p:nvPr>
            <p:ph type="sldNum" idx="12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8" name="Google Shape;108;p32"/>
          <p:cNvSpPr txBox="1">
            <a:spLocks noGrp="1"/>
          </p:cNvSpPr>
          <p:nvPr>
            <p:ph type="body" idx="1"/>
          </p:nvPr>
        </p:nvSpPr>
        <p:spPr>
          <a:xfrm rot="-5400000">
            <a:off x="4601289" y="1431666"/>
            <a:ext cx="27432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32"/>
          <p:cNvSpPr txBox="1">
            <a:spLocks noGrp="1"/>
          </p:cNvSpPr>
          <p:nvPr>
            <p:ph type="title"/>
          </p:nvPr>
        </p:nvSpPr>
        <p:spPr>
          <a:xfrm>
            <a:off x="6502805" y="2971801"/>
            <a:ext cx="518119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800"/>
              <a:buFont typeface="Gill Sans"/>
              <a:buNone/>
              <a:defRPr>
                <a:solidFill>
                  <a:srgbClr val="BA0C2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 Info">
  <p:cSld name="Contact Info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3201" y="139700"/>
            <a:ext cx="11785599" cy="655319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3"/>
          <p:cNvSpPr txBox="1">
            <a:spLocks noGrp="1"/>
          </p:cNvSpPr>
          <p:nvPr>
            <p:ph type="body" idx="1"/>
          </p:nvPr>
        </p:nvSpPr>
        <p:spPr>
          <a:xfrm rot="-5400000">
            <a:off x="10494089" y="1431666"/>
            <a:ext cx="27432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33"/>
          <p:cNvSpPr txBox="1">
            <a:spLocks noGrp="1"/>
          </p:cNvSpPr>
          <p:nvPr>
            <p:ph type="dt" idx="10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3"/>
          <p:cNvSpPr txBox="1">
            <a:spLocks noGrp="1"/>
          </p:cNvSpPr>
          <p:nvPr>
            <p:ph type="sldNum" idx="12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5" name="Google Shape;115;p33" descr="USAID_Logo_White_v0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5943600"/>
            <a:ext cx="2049293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33"/>
          <p:cNvSpPr txBox="1">
            <a:spLocks noGrp="1"/>
          </p:cNvSpPr>
          <p:nvPr>
            <p:ph type="subTitle" idx="2"/>
          </p:nvPr>
        </p:nvSpPr>
        <p:spPr>
          <a:xfrm>
            <a:off x="914400" y="4114800"/>
            <a:ext cx="4572000" cy="1600200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Full Blue">
  <p:cSld name="Cover - Full Blue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34" descr="USAID_Logo_White_v0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1740" y="685800"/>
            <a:ext cx="2438400" cy="54401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34"/>
          <p:cNvSpPr txBox="1">
            <a:spLocks noGrp="1"/>
          </p:cNvSpPr>
          <p:nvPr>
            <p:ph type="dt" idx="10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4"/>
          <p:cNvSpPr txBox="1">
            <a:spLocks noGrp="1"/>
          </p:cNvSpPr>
          <p:nvPr>
            <p:ph type="sldNum" idx="12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1" name="Google Shape;121;p34"/>
          <p:cNvSpPr txBox="1">
            <a:spLocks noGrp="1"/>
          </p:cNvSpPr>
          <p:nvPr>
            <p:ph type="ctrTitle"/>
          </p:nvPr>
        </p:nvSpPr>
        <p:spPr>
          <a:xfrm>
            <a:off x="914400" y="2133600"/>
            <a:ext cx="73152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ill Sans"/>
              <a:buNone/>
              <a:defRPr sz="32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4"/>
          <p:cNvSpPr txBox="1">
            <a:spLocks noGrp="1"/>
          </p:cNvSpPr>
          <p:nvPr>
            <p:ph type="subTitle" idx="1"/>
          </p:nvPr>
        </p:nvSpPr>
        <p:spPr>
          <a:xfrm>
            <a:off x="914400" y="4114800"/>
            <a:ext cx="45720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ctr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Full Blue">
  <p:cSld name="Divider - Full Blue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5"/>
          <p:cNvSpPr txBox="1">
            <a:spLocks noGrp="1"/>
          </p:cNvSpPr>
          <p:nvPr>
            <p:ph type="title"/>
          </p:nvPr>
        </p:nvSpPr>
        <p:spPr>
          <a:xfrm>
            <a:off x="1524000" y="827782"/>
            <a:ext cx="73152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ill Sans"/>
              <a:buNone/>
              <a:defRPr sz="32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5"/>
          <p:cNvSpPr txBox="1">
            <a:spLocks noGrp="1"/>
          </p:cNvSpPr>
          <p:nvPr>
            <p:ph type="dt" idx="10"/>
          </p:nvPr>
        </p:nvSpPr>
        <p:spPr>
          <a:xfrm>
            <a:off x="203200" y="6530079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5"/>
          <p:cNvSpPr txBox="1">
            <a:spLocks noGrp="1"/>
          </p:cNvSpPr>
          <p:nvPr>
            <p:ph type="sldNum" idx="12"/>
          </p:nvPr>
        </p:nvSpPr>
        <p:spPr>
          <a:xfrm>
            <a:off x="9144000" y="6530079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7" name="Google Shape;127;p35" descr="USAID_Logo_White_v0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4400" y="5943600"/>
            <a:ext cx="2049293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/Gray 1 Content">
  <p:cSld name="Blue/Gray 1 Conten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6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10363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Clr>
                <a:srgbClr val="635C5B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1200"/>
              </a:spcBef>
              <a:spcAft>
                <a:spcPts val="0"/>
              </a:spcAft>
              <a:buClr>
                <a:srgbClr val="635C5B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36"/>
          <p:cNvSpPr txBox="1">
            <a:spLocks noGrp="1"/>
          </p:cNvSpPr>
          <p:nvPr>
            <p:ph type="dt" idx="10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6"/>
          <p:cNvSpPr txBox="1">
            <a:spLocks noGrp="1"/>
          </p:cNvSpPr>
          <p:nvPr>
            <p:ph type="sldNum" idx="12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2" name="Google Shape;132;p36"/>
          <p:cNvSpPr txBox="1">
            <a:spLocks noGrp="1"/>
          </p:cNvSpPr>
          <p:nvPr>
            <p:ph type="title"/>
          </p:nvPr>
        </p:nvSpPr>
        <p:spPr>
          <a:xfrm>
            <a:off x="914805" y="848380"/>
            <a:ext cx="103632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2800"/>
              <a:buFont typeface="Gill Sans"/>
              <a:buNone/>
              <a:defRPr>
                <a:solidFill>
                  <a:srgbClr val="0067B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Full Photo">
  <p:cSld name="Cover - Full Photo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3200" y="153462"/>
            <a:ext cx="11785600" cy="6553200"/>
          </a:xfrm>
          <a:prstGeom prst="rect">
            <a:avLst/>
          </a:prstGeom>
          <a:solidFill>
            <a:srgbClr val="CFCDC9"/>
          </a:solidFill>
          <a:ln>
            <a:noFill/>
          </a:ln>
        </p:spPr>
      </p:pic>
      <p:sp>
        <p:nvSpPr>
          <p:cNvPr id="24" name="Google Shape;24;p19"/>
          <p:cNvSpPr txBox="1">
            <a:spLocks noGrp="1"/>
          </p:cNvSpPr>
          <p:nvPr>
            <p:ph type="dt" idx="10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sldNum" idx="12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ctrTitle"/>
          </p:nvPr>
        </p:nvSpPr>
        <p:spPr>
          <a:xfrm>
            <a:off x="914400" y="2133600"/>
            <a:ext cx="7315200" cy="1600200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ill Sans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subTitle" idx="1"/>
          </p:nvPr>
        </p:nvSpPr>
        <p:spPr>
          <a:xfrm>
            <a:off x="914400" y="4114800"/>
            <a:ext cx="4572000" cy="1600200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body" idx="2"/>
          </p:nvPr>
        </p:nvSpPr>
        <p:spPr>
          <a:xfrm rot="-5400000">
            <a:off x="10494089" y="1431666"/>
            <a:ext cx="27432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 sz="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9" name="Google Shape;29;p19" descr="USAID_Logo_White_v0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1740" y="685800"/>
            <a:ext cx="2438400" cy="544010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/Gray 2 Content">
  <p:cSld name="Blue/Gray 2 Conten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7"/>
          <p:cNvSpPr txBox="1">
            <a:spLocks noGrp="1"/>
          </p:cNvSpPr>
          <p:nvPr>
            <p:ph type="body" idx="1"/>
          </p:nvPr>
        </p:nvSpPr>
        <p:spPr>
          <a:xfrm>
            <a:off x="914805" y="1600200"/>
            <a:ext cx="5079595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000"/>
              <a:buChar char="•"/>
              <a:defRPr sz="2000">
                <a:solidFill>
                  <a:srgbClr val="6C6463"/>
                </a:solidFill>
              </a:defRPr>
            </a:lvl1pPr>
            <a:lvl2pPr marL="914400" lvl="1" indent="-3429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 sz="18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»"/>
              <a:defRPr sz="1600">
                <a:solidFill>
                  <a:srgbClr val="6C6463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35" name="Google Shape;135;p37"/>
          <p:cNvSpPr txBox="1">
            <a:spLocks noGrp="1"/>
          </p:cNvSpPr>
          <p:nvPr>
            <p:ph type="body" idx="2"/>
          </p:nvPr>
        </p:nvSpPr>
        <p:spPr>
          <a:xfrm>
            <a:off x="6197600" y="1600200"/>
            <a:ext cx="5080405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000"/>
              <a:buChar char="•"/>
              <a:defRPr sz="2000">
                <a:solidFill>
                  <a:srgbClr val="6C6463"/>
                </a:solidFill>
              </a:defRPr>
            </a:lvl1pPr>
            <a:lvl2pPr marL="914400" lvl="1" indent="-3429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 sz="18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»"/>
              <a:defRPr sz="1600">
                <a:solidFill>
                  <a:srgbClr val="6C6463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36" name="Google Shape;136;p37"/>
          <p:cNvSpPr txBox="1">
            <a:spLocks noGrp="1"/>
          </p:cNvSpPr>
          <p:nvPr>
            <p:ph type="dt" idx="10"/>
          </p:nvPr>
        </p:nvSpPr>
        <p:spPr>
          <a:xfrm>
            <a:off x="203200" y="6530079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7"/>
          <p:cNvSpPr txBox="1">
            <a:spLocks noGrp="1"/>
          </p:cNvSpPr>
          <p:nvPr>
            <p:ph type="sldNum" idx="12"/>
          </p:nvPr>
        </p:nvSpPr>
        <p:spPr>
          <a:xfrm>
            <a:off x="9144000" y="6530079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8" name="Google Shape;138;p37"/>
          <p:cNvSpPr txBox="1">
            <a:spLocks noGrp="1"/>
          </p:cNvSpPr>
          <p:nvPr>
            <p:ph type="title"/>
          </p:nvPr>
        </p:nvSpPr>
        <p:spPr>
          <a:xfrm>
            <a:off x="914805" y="848380"/>
            <a:ext cx="103632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2800"/>
              <a:buFont typeface="Gill Sans"/>
              <a:buNone/>
              <a:defRPr>
                <a:solidFill>
                  <a:srgbClr val="0067B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/Gray 3 Content">
  <p:cSld name="Blue/Gray 3 Conten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8"/>
          <p:cNvSpPr txBox="1">
            <a:spLocks noGrp="1"/>
          </p:cNvSpPr>
          <p:nvPr>
            <p:ph type="body" idx="1"/>
          </p:nvPr>
        </p:nvSpPr>
        <p:spPr>
          <a:xfrm>
            <a:off x="914805" y="1600200"/>
            <a:ext cx="3352395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000"/>
              <a:buChar char="•"/>
              <a:defRPr sz="2000">
                <a:solidFill>
                  <a:srgbClr val="6C6463"/>
                </a:solidFill>
              </a:defRPr>
            </a:lvl1pPr>
            <a:lvl2pPr marL="914400" lvl="1" indent="-3429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 sz="18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41" name="Google Shape;141;p38"/>
          <p:cNvSpPr txBox="1">
            <a:spLocks noGrp="1"/>
          </p:cNvSpPr>
          <p:nvPr>
            <p:ph type="body" idx="2"/>
          </p:nvPr>
        </p:nvSpPr>
        <p:spPr>
          <a:xfrm>
            <a:off x="7924800" y="1600200"/>
            <a:ext cx="3353205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000"/>
              <a:buChar char="•"/>
              <a:defRPr sz="2000">
                <a:solidFill>
                  <a:srgbClr val="6C6463"/>
                </a:solidFill>
              </a:defRPr>
            </a:lvl1pPr>
            <a:lvl2pPr marL="914400" lvl="1" indent="-3429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 sz="18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42" name="Google Shape;142;p38"/>
          <p:cNvSpPr txBox="1">
            <a:spLocks noGrp="1"/>
          </p:cNvSpPr>
          <p:nvPr>
            <p:ph type="dt" idx="10"/>
          </p:nvPr>
        </p:nvSpPr>
        <p:spPr>
          <a:xfrm>
            <a:off x="203200" y="6530079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8"/>
          <p:cNvSpPr txBox="1">
            <a:spLocks noGrp="1"/>
          </p:cNvSpPr>
          <p:nvPr>
            <p:ph type="sldNum" idx="12"/>
          </p:nvPr>
        </p:nvSpPr>
        <p:spPr>
          <a:xfrm>
            <a:off x="9144000" y="6530079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4" name="Google Shape;144;p38"/>
          <p:cNvSpPr txBox="1">
            <a:spLocks noGrp="1"/>
          </p:cNvSpPr>
          <p:nvPr>
            <p:ph type="title"/>
          </p:nvPr>
        </p:nvSpPr>
        <p:spPr>
          <a:xfrm>
            <a:off x="914805" y="848380"/>
            <a:ext cx="103632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2800"/>
              <a:buFont typeface="Gill Sans"/>
              <a:buNone/>
              <a:defRPr>
                <a:solidFill>
                  <a:srgbClr val="0067B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38"/>
          <p:cNvSpPr txBox="1">
            <a:spLocks noGrp="1"/>
          </p:cNvSpPr>
          <p:nvPr>
            <p:ph type="body" idx="3"/>
          </p:nvPr>
        </p:nvSpPr>
        <p:spPr>
          <a:xfrm>
            <a:off x="4419398" y="1600200"/>
            <a:ext cx="3353205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000"/>
              <a:buChar char="•"/>
              <a:defRPr sz="2000">
                <a:solidFill>
                  <a:srgbClr val="6C6463"/>
                </a:solidFill>
              </a:defRPr>
            </a:lvl1pPr>
            <a:lvl2pPr marL="914400" lvl="1" indent="-3429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 sz="18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/Gray 1 Content + Bottom Photo">
  <p:cSld name="Blue/Gray 1 Content + Bottom Photo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9"/>
          <p:cNvSpPr>
            <a:spLocks noGrp="1"/>
          </p:cNvSpPr>
          <p:nvPr>
            <p:ph type="pic" idx="2"/>
          </p:nvPr>
        </p:nvSpPr>
        <p:spPr>
          <a:xfrm>
            <a:off x="203200" y="3429000"/>
            <a:ext cx="11785600" cy="327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C6463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635C5B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635C5B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48" name="Google Shape;148;p39"/>
          <p:cNvSpPr txBox="1">
            <a:spLocks noGrp="1"/>
          </p:cNvSpPr>
          <p:nvPr>
            <p:ph type="body" idx="1"/>
          </p:nvPr>
        </p:nvSpPr>
        <p:spPr>
          <a:xfrm rot="-5400000">
            <a:off x="10494089" y="4708266"/>
            <a:ext cx="27432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39"/>
          <p:cNvSpPr txBox="1">
            <a:spLocks noGrp="1"/>
          </p:cNvSpPr>
          <p:nvPr>
            <p:ph type="body" idx="3"/>
          </p:nvPr>
        </p:nvSpPr>
        <p:spPr>
          <a:xfrm>
            <a:off x="914400" y="1600200"/>
            <a:ext cx="103632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000"/>
              <a:buChar char="•"/>
              <a:defRPr>
                <a:solidFill>
                  <a:srgbClr val="6C6463"/>
                </a:solidFill>
              </a:defRPr>
            </a:lvl1pPr>
            <a:lvl2pPr marL="914400" lvl="1" indent="-3556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2000"/>
              <a:buChar char="–"/>
              <a:defRPr>
                <a:solidFill>
                  <a:srgbClr val="6C6463"/>
                </a:solidFill>
              </a:defRPr>
            </a:lvl2pPr>
            <a:lvl3pPr marL="1371600" lvl="2" indent="-3429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•"/>
              <a:defRPr>
                <a:solidFill>
                  <a:srgbClr val="6C6463"/>
                </a:solidFill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>
                <a:solidFill>
                  <a:srgbClr val="6C6463"/>
                </a:solidFill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Char char="»"/>
              <a:defRPr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39"/>
          <p:cNvSpPr txBox="1">
            <a:spLocks noGrp="1"/>
          </p:cNvSpPr>
          <p:nvPr>
            <p:ph type="dt" idx="10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9"/>
          <p:cNvSpPr txBox="1">
            <a:spLocks noGrp="1"/>
          </p:cNvSpPr>
          <p:nvPr>
            <p:ph type="sldNum" idx="12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2" name="Google Shape;152;p39"/>
          <p:cNvSpPr txBox="1">
            <a:spLocks noGrp="1"/>
          </p:cNvSpPr>
          <p:nvPr>
            <p:ph type="title"/>
          </p:nvPr>
        </p:nvSpPr>
        <p:spPr>
          <a:xfrm>
            <a:off x="914805" y="848380"/>
            <a:ext cx="103632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2800"/>
              <a:buFont typeface="Gill Sans"/>
              <a:buNone/>
              <a:defRPr>
                <a:solidFill>
                  <a:srgbClr val="0067B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/Gray 1 Content + Right Photo">
  <p:cSld name="Blue/Gray 1 Content + Right Photo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0"/>
          <p:cNvSpPr>
            <a:spLocks noGrp="1"/>
          </p:cNvSpPr>
          <p:nvPr>
            <p:ph type="pic" idx="2"/>
          </p:nvPr>
        </p:nvSpPr>
        <p:spPr>
          <a:xfrm>
            <a:off x="6096000" y="152400"/>
            <a:ext cx="5892800" cy="655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C6463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635C5B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635C5B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55" name="Google Shape;155;p40"/>
          <p:cNvSpPr txBox="1">
            <a:spLocks noGrp="1"/>
          </p:cNvSpPr>
          <p:nvPr>
            <p:ph type="dt" idx="10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40"/>
          <p:cNvSpPr txBox="1">
            <a:spLocks noGrp="1"/>
          </p:cNvSpPr>
          <p:nvPr>
            <p:ph type="sldNum" idx="12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7" name="Google Shape;157;p40"/>
          <p:cNvSpPr txBox="1">
            <a:spLocks noGrp="1"/>
          </p:cNvSpPr>
          <p:nvPr>
            <p:ph type="body" idx="1"/>
          </p:nvPr>
        </p:nvSpPr>
        <p:spPr>
          <a:xfrm>
            <a:off x="914400" y="2057400"/>
            <a:ext cx="4876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000"/>
              <a:buChar char="•"/>
              <a:defRPr sz="2000">
                <a:solidFill>
                  <a:srgbClr val="6C6463"/>
                </a:solidFill>
              </a:defRPr>
            </a:lvl1pPr>
            <a:lvl2pPr marL="914400" lvl="1" indent="-3429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 sz="18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Char char="»"/>
              <a:defRPr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40"/>
          <p:cNvSpPr txBox="1">
            <a:spLocks noGrp="1"/>
          </p:cNvSpPr>
          <p:nvPr>
            <p:ph type="title"/>
          </p:nvPr>
        </p:nvSpPr>
        <p:spPr>
          <a:xfrm>
            <a:off x="914400" y="843985"/>
            <a:ext cx="487639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2800"/>
              <a:buFont typeface="Gill Sans"/>
              <a:buNone/>
              <a:defRPr>
                <a:solidFill>
                  <a:srgbClr val="0067B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40"/>
          <p:cNvSpPr txBox="1">
            <a:spLocks noGrp="1"/>
          </p:cNvSpPr>
          <p:nvPr>
            <p:ph type="body" idx="3"/>
          </p:nvPr>
        </p:nvSpPr>
        <p:spPr>
          <a:xfrm rot="-5400000">
            <a:off x="10494089" y="1431666"/>
            <a:ext cx="27432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/Gray Title Only">
  <p:cSld name="Blue/Gray Title Only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1"/>
          <p:cNvSpPr>
            <a:spLocks noGrp="1"/>
          </p:cNvSpPr>
          <p:nvPr>
            <p:ph type="pic" idx="2"/>
          </p:nvPr>
        </p:nvSpPr>
        <p:spPr>
          <a:xfrm>
            <a:off x="203200" y="152400"/>
            <a:ext cx="5892800" cy="655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C6463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635C5B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635C5B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62" name="Google Shape;162;p41"/>
          <p:cNvSpPr txBox="1">
            <a:spLocks noGrp="1"/>
          </p:cNvSpPr>
          <p:nvPr>
            <p:ph type="dt" idx="10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41"/>
          <p:cNvSpPr txBox="1">
            <a:spLocks noGrp="1"/>
          </p:cNvSpPr>
          <p:nvPr>
            <p:ph type="sldNum" idx="12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4" name="Google Shape;164;p41"/>
          <p:cNvSpPr txBox="1">
            <a:spLocks noGrp="1"/>
          </p:cNvSpPr>
          <p:nvPr>
            <p:ph type="body" idx="1"/>
          </p:nvPr>
        </p:nvSpPr>
        <p:spPr>
          <a:xfrm rot="-5400000">
            <a:off x="4601289" y="1431666"/>
            <a:ext cx="27432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p41"/>
          <p:cNvSpPr txBox="1">
            <a:spLocks noGrp="1"/>
          </p:cNvSpPr>
          <p:nvPr>
            <p:ph type="title"/>
          </p:nvPr>
        </p:nvSpPr>
        <p:spPr>
          <a:xfrm>
            <a:off x="6502805" y="2971801"/>
            <a:ext cx="518119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2800"/>
              <a:buFont typeface="Gill Sans"/>
              <a:buNone/>
              <a:defRPr>
                <a:solidFill>
                  <a:srgbClr val="0067B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/White 1 Content">
  <p:cSld name="Blue/White 1 Conten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2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10363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Clr>
                <a:srgbClr val="635C5B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1200"/>
              </a:spcBef>
              <a:spcAft>
                <a:spcPts val="0"/>
              </a:spcAft>
              <a:buClr>
                <a:srgbClr val="635C5B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42"/>
          <p:cNvSpPr txBox="1">
            <a:spLocks noGrp="1"/>
          </p:cNvSpPr>
          <p:nvPr>
            <p:ph type="dt" idx="10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42"/>
          <p:cNvSpPr txBox="1">
            <a:spLocks noGrp="1"/>
          </p:cNvSpPr>
          <p:nvPr>
            <p:ph type="sldNum" idx="12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0" name="Google Shape;170;p42"/>
          <p:cNvSpPr txBox="1">
            <a:spLocks noGrp="1"/>
          </p:cNvSpPr>
          <p:nvPr>
            <p:ph type="title"/>
          </p:nvPr>
        </p:nvSpPr>
        <p:spPr>
          <a:xfrm>
            <a:off x="914805" y="848380"/>
            <a:ext cx="103632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2800"/>
              <a:buFont typeface="Gill Sans"/>
              <a:buNone/>
              <a:defRPr>
                <a:solidFill>
                  <a:srgbClr val="0067B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/White 2 Content">
  <p:cSld name="Blue/White 2 Content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3"/>
          <p:cNvSpPr txBox="1">
            <a:spLocks noGrp="1"/>
          </p:cNvSpPr>
          <p:nvPr>
            <p:ph type="body" idx="1"/>
          </p:nvPr>
        </p:nvSpPr>
        <p:spPr>
          <a:xfrm>
            <a:off x="914805" y="1600200"/>
            <a:ext cx="5079595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000"/>
              <a:buChar char="•"/>
              <a:defRPr sz="2000">
                <a:solidFill>
                  <a:srgbClr val="6C6463"/>
                </a:solidFill>
              </a:defRPr>
            </a:lvl1pPr>
            <a:lvl2pPr marL="914400" lvl="1" indent="-3429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 sz="18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»"/>
              <a:defRPr sz="1600">
                <a:solidFill>
                  <a:srgbClr val="6C6463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73" name="Google Shape;173;p43"/>
          <p:cNvSpPr txBox="1">
            <a:spLocks noGrp="1"/>
          </p:cNvSpPr>
          <p:nvPr>
            <p:ph type="body" idx="2"/>
          </p:nvPr>
        </p:nvSpPr>
        <p:spPr>
          <a:xfrm>
            <a:off x="6197600" y="1600200"/>
            <a:ext cx="5080405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000"/>
              <a:buChar char="•"/>
              <a:defRPr sz="2000">
                <a:solidFill>
                  <a:srgbClr val="6C6463"/>
                </a:solidFill>
              </a:defRPr>
            </a:lvl1pPr>
            <a:lvl2pPr marL="914400" lvl="1" indent="-3429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 sz="18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»"/>
              <a:defRPr sz="1600">
                <a:solidFill>
                  <a:srgbClr val="6C6463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74" name="Google Shape;174;p43"/>
          <p:cNvSpPr txBox="1">
            <a:spLocks noGrp="1"/>
          </p:cNvSpPr>
          <p:nvPr>
            <p:ph type="dt" idx="10"/>
          </p:nvPr>
        </p:nvSpPr>
        <p:spPr>
          <a:xfrm>
            <a:off x="203200" y="6530079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43"/>
          <p:cNvSpPr txBox="1">
            <a:spLocks noGrp="1"/>
          </p:cNvSpPr>
          <p:nvPr>
            <p:ph type="sldNum" idx="12"/>
          </p:nvPr>
        </p:nvSpPr>
        <p:spPr>
          <a:xfrm>
            <a:off x="9144000" y="6530079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6" name="Google Shape;176;p43"/>
          <p:cNvSpPr txBox="1">
            <a:spLocks noGrp="1"/>
          </p:cNvSpPr>
          <p:nvPr>
            <p:ph type="title"/>
          </p:nvPr>
        </p:nvSpPr>
        <p:spPr>
          <a:xfrm>
            <a:off x="914805" y="848380"/>
            <a:ext cx="103632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2800"/>
              <a:buFont typeface="Gill Sans"/>
              <a:buNone/>
              <a:defRPr>
                <a:solidFill>
                  <a:srgbClr val="0067B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/White 3 Content">
  <p:cSld name="Blue/White 3 Conten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4"/>
          <p:cNvSpPr txBox="1">
            <a:spLocks noGrp="1"/>
          </p:cNvSpPr>
          <p:nvPr>
            <p:ph type="body" idx="1"/>
          </p:nvPr>
        </p:nvSpPr>
        <p:spPr>
          <a:xfrm>
            <a:off x="914805" y="1600200"/>
            <a:ext cx="3352395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000"/>
              <a:buChar char="•"/>
              <a:defRPr sz="2000">
                <a:solidFill>
                  <a:srgbClr val="6C6463"/>
                </a:solidFill>
              </a:defRPr>
            </a:lvl1pPr>
            <a:lvl2pPr marL="914400" lvl="1" indent="-3429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 sz="18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79" name="Google Shape;179;p44"/>
          <p:cNvSpPr txBox="1">
            <a:spLocks noGrp="1"/>
          </p:cNvSpPr>
          <p:nvPr>
            <p:ph type="body" idx="2"/>
          </p:nvPr>
        </p:nvSpPr>
        <p:spPr>
          <a:xfrm>
            <a:off x="7924800" y="1600200"/>
            <a:ext cx="3353205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000"/>
              <a:buChar char="•"/>
              <a:defRPr sz="2000">
                <a:solidFill>
                  <a:srgbClr val="6C6463"/>
                </a:solidFill>
              </a:defRPr>
            </a:lvl1pPr>
            <a:lvl2pPr marL="914400" lvl="1" indent="-3429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 sz="18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80" name="Google Shape;180;p44"/>
          <p:cNvSpPr txBox="1">
            <a:spLocks noGrp="1"/>
          </p:cNvSpPr>
          <p:nvPr>
            <p:ph type="dt" idx="10"/>
          </p:nvPr>
        </p:nvSpPr>
        <p:spPr>
          <a:xfrm>
            <a:off x="203200" y="6530079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4"/>
          <p:cNvSpPr txBox="1">
            <a:spLocks noGrp="1"/>
          </p:cNvSpPr>
          <p:nvPr>
            <p:ph type="sldNum" idx="12"/>
          </p:nvPr>
        </p:nvSpPr>
        <p:spPr>
          <a:xfrm>
            <a:off x="9144000" y="6530079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2" name="Google Shape;182;p44"/>
          <p:cNvSpPr txBox="1">
            <a:spLocks noGrp="1"/>
          </p:cNvSpPr>
          <p:nvPr>
            <p:ph type="title"/>
          </p:nvPr>
        </p:nvSpPr>
        <p:spPr>
          <a:xfrm>
            <a:off x="914805" y="848380"/>
            <a:ext cx="103632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2800"/>
              <a:buFont typeface="Gill Sans"/>
              <a:buNone/>
              <a:defRPr>
                <a:solidFill>
                  <a:srgbClr val="0067B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44"/>
          <p:cNvSpPr txBox="1">
            <a:spLocks noGrp="1"/>
          </p:cNvSpPr>
          <p:nvPr>
            <p:ph type="body" idx="3"/>
          </p:nvPr>
        </p:nvSpPr>
        <p:spPr>
          <a:xfrm>
            <a:off x="4419398" y="1600200"/>
            <a:ext cx="3353205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000"/>
              <a:buChar char="•"/>
              <a:defRPr sz="2000">
                <a:solidFill>
                  <a:srgbClr val="6C6463"/>
                </a:solidFill>
              </a:defRPr>
            </a:lvl1pPr>
            <a:lvl2pPr marL="914400" lvl="1" indent="-3429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 sz="18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/White 1 Content + Bottom Photo">
  <p:cSld name="Blue/White 1 Content + Bottom Photo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5"/>
          <p:cNvSpPr>
            <a:spLocks noGrp="1"/>
          </p:cNvSpPr>
          <p:nvPr>
            <p:ph type="pic" idx="2"/>
          </p:nvPr>
        </p:nvSpPr>
        <p:spPr>
          <a:xfrm>
            <a:off x="203200" y="3429000"/>
            <a:ext cx="11785600" cy="3276600"/>
          </a:xfrm>
          <a:prstGeom prst="rect">
            <a:avLst/>
          </a:prstGeom>
          <a:solidFill>
            <a:srgbClr val="E7E7E5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C6463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635C5B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635C5B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86" name="Google Shape;186;p45"/>
          <p:cNvSpPr txBox="1">
            <a:spLocks noGrp="1"/>
          </p:cNvSpPr>
          <p:nvPr>
            <p:ph type="body" idx="1"/>
          </p:nvPr>
        </p:nvSpPr>
        <p:spPr>
          <a:xfrm rot="-5400000">
            <a:off x="10494089" y="4708266"/>
            <a:ext cx="27432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" name="Google Shape;187;p45"/>
          <p:cNvSpPr txBox="1">
            <a:spLocks noGrp="1"/>
          </p:cNvSpPr>
          <p:nvPr>
            <p:ph type="body" idx="3"/>
          </p:nvPr>
        </p:nvSpPr>
        <p:spPr>
          <a:xfrm>
            <a:off x="914400" y="1600200"/>
            <a:ext cx="103632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000"/>
              <a:buChar char="•"/>
              <a:defRPr>
                <a:solidFill>
                  <a:srgbClr val="6C6463"/>
                </a:solidFill>
              </a:defRPr>
            </a:lvl1pPr>
            <a:lvl2pPr marL="914400" lvl="1" indent="-3556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2000"/>
              <a:buChar char="–"/>
              <a:defRPr>
                <a:solidFill>
                  <a:srgbClr val="6C6463"/>
                </a:solidFill>
              </a:defRPr>
            </a:lvl2pPr>
            <a:lvl3pPr marL="1371600" lvl="2" indent="-3429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•"/>
              <a:defRPr>
                <a:solidFill>
                  <a:srgbClr val="6C6463"/>
                </a:solidFill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>
                <a:solidFill>
                  <a:srgbClr val="6C6463"/>
                </a:solidFill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Char char="»"/>
              <a:defRPr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" name="Google Shape;188;p45"/>
          <p:cNvSpPr txBox="1">
            <a:spLocks noGrp="1"/>
          </p:cNvSpPr>
          <p:nvPr>
            <p:ph type="dt" idx="10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45"/>
          <p:cNvSpPr txBox="1">
            <a:spLocks noGrp="1"/>
          </p:cNvSpPr>
          <p:nvPr>
            <p:ph type="sldNum" idx="12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0" name="Google Shape;190;p45"/>
          <p:cNvSpPr txBox="1">
            <a:spLocks noGrp="1"/>
          </p:cNvSpPr>
          <p:nvPr>
            <p:ph type="title"/>
          </p:nvPr>
        </p:nvSpPr>
        <p:spPr>
          <a:xfrm>
            <a:off x="914805" y="848380"/>
            <a:ext cx="103632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2800"/>
              <a:buFont typeface="Gill Sans"/>
              <a:buNone/>
              <a:defRPr>
                <a:solidFill>
                  <a:srgbClr val="0067B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/White 1 Content + Right Photo">
  <p:cSld name="Blue/White 1 Content + Right Photo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6"/>
          <p:cNvSpPr>
            <a:spLocks noGrp="1"/>
          </p:cNvSpPr>
          <p:nvPr>
            <p:ph type="pic" idx="2"/>
          </p:nvPr>
        </p:nvSpPr>
        <p:spPr>
          <a:xfrm>
            <a:off x="6096000" y="152400"/>
            <a:ext cx="5892800" cy="6553200"/>
          </a:xfrm>
          <a:prstGeom prst="rect">
            <a:avLst/>
          </a:prstGeom>
          <a:solidFill>
            <a:srgbClr val="E7E7E5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C6463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635C5B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635C5B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93" name="Google Shape;193;p46"/>
          <p:cNvSpPr txBox="1">
            <a:spLocks noGrp="1"/>
          </p:cNvSpPr>
          <p:nvPr>
            <p:ph type="dt" idx="10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46"/>
          <p:cNvSpPr txBox="1">
            <a:spLocks noGrp="1"/>
          </p:cNvSpPr>
          <p:nvPr>
            <p:ph type="sldNum" idx="12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5" name="Google Shape;195;p46"/>
          <p:cNvSpPr txBox="1">
            <a:spLocks noGrp="1"/>
          </p:cNvSpPr>
          <p:nvPr>
            <p:ph type="body" idx="1"/>
          </p:nvPr>
        </p:nvSpPr>
        <p:spPr>
          <a:xfrm>
            <a:off x="914400" y="2057400"/>
            <a:ext cx="4876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000"/>
              <a:buChar char="•"/>
              <a:defRPr sz="2000">
                <a:solidFill>
                  <a:srgbClr val="6C6463"/>
                </a:solidFill>
              </a:defRPr>
            </a:lvl1pPr>
            <a:lvl2pPr marL="914400" lvl="1" indent="-3429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 sz="18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Char char="»"/>
              <a:defRPr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6" name="Google Shape;196;p46"/>
          <p:cNvSpPr txBox="1">
            <a:spLocks noGrp="1"/>
          </p:cNvSpPr>
          <p:nvPr>
            <p:ph type="title"/>
          </p:nvPr>
        </p:nvSpPr>
        <p:spPr>
          <a:xfrm>
            <a:off x="914400" y="843985"/>
            <a:ext cx="487639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2800"/>
              <a:buFont typeface="Gill Sans"/>
              <a:buNone/>
              <a:defRPr>
                <a:solidFill>
                  <a:srgbClr val="0067B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46"/>
          <p:cNvSpPr txBox="1">
            <a:spLocks noGrp="1"/>
          </p:cNvSpPr>
          <p:nvPr>
            <p:ph type="body" idx="3"/>
          </p:nvPr>
        </p:nvSpPr>
        <p:spPr>
          <a:xfrm rot="-5400000">
            <a:off x="10494089" y="1431666"/>
            <a:ext cx="27432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Full Red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0"/>
          <p:cNvSpPr txBox="1">
            <a:spLocks noGrp="1"/>
          </p:cNvSpPr>
          <p:nvPr>
            <p:ph type="title"/>
          </p:nvPr>
        </p:nvSpPr>
        <p:spPr>
          <a:xfrm>
            <a:off x="1524000" y="827782"/>
            <a:ext cx="73152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ill Sans"/>
              <a:buNone/>
              <a:defRPr sz="32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dt" idx="10"/>
          </p:nvPr>
        </p:nvSpPr>
        <p:spPr>
          <a:xfrm>
            <a:off x="203200" y="6530079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sldNum" idx="12"/>
          </p:nvPr>
        </p:nvSpPr>
        <p:spPr>
          <a:xfrm>
            <a:off x="9144000" y="6530079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/White Title + Left Photo">
  <p:cSld name="Blue/White Title + Left Photo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>
            <a:off x="203200" y="152400"/>
            <a:ext cx="5892800" cy="6553200"/>
          </a:xfrm>
          <a:prstGeom prst="rect">
            <a:avLst/>
          </a:prstGeom>
          <a:solidFill>
            <a:srgbClr val="E7E7E5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C6463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635C5B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635C5B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00" name="Google Shape;200;p47"/>
          <p:cNvSpPr txBox="1">
            <a:spLocks noGrp="1"/>
          </p:cNvSpPr>
          <p:nvPr>
            <p:ph type="dt" idx="10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47"/>
          <p:cNvSpPr txBox="1">
            <a:spLocks noGrp="1"/>
          </p:cNvSpPr>
          <p:nvPr>
            <p:ph type="sldNum" idx="12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2" name="Google Shape;202;p47"/>
          <p:cNvSpPr txBox="1">
            <a:spLocks noGrp="1"/>
          </p:cNvSpPr>
          <p:nvPr>
            <p:ph type="body" idx="1"/>
          </p:nvPr>
        </p:nvSpPr>
        <p:spPr>
          <a:xfrm rot="-5400000">
            <a:off x="4601289" y="1431666"/>
            <a:ext cx="27432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3" name="Google Shape;203;p47"/>
          <p:cNvSpPr txBox="1">
            <a:spLocks noGrp="1"/>
          </p:cNvSpPr>
          <p:nvPr>
            <p:ph type="title"/>
          </p:nvPr>
        </p:nvSpPr>
        <p:spPr>
          <a:xfrm>
            <a:off x="6502805" y="2971801"/>
            <a:ext cx="518119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2800"/>
              <a:buFont typeface="Gill Sans"/>
              <a:buNone/>
              <a:defRPr>
                <a:solidFill>
                  <a:srgbClr val="0067B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/Gray 1 Content">
  <p:cSld name="Red/Gray 1 Content">
    <p:bg>
      <p:bgPr>
        <a:solidFill>
          <a:srgbClr val="E7E7E5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2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10363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Clr>
                <a:srgbClr val="635C5B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1200"/>
              </a:spcBef>
              <a:spcAft>
                <a:spcPts val="0"/>
              </a:spcAft>
              <a:buClr>
                <a:srgbClr val="635C5B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4" name="Google Shape;214;p12"/>
          <p:cNvSpPr txBox="1">
            <a:spLocks noGrp="1"/>
          </p:cNvSpPr>
          <p:nvPr>
            <p:ph type="dt" idx="10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12"/>
          <p:cNvSpPr txBox="1">
            <a:spLocks noGrp="1"/>
          </p:cNvSpPr>
          <p:nvPr>
            <p:ph type="sldNum" idx="12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6" name="Google Shape;216;p12"/>
          <p:cNvSpPr txBox="1">
            <a:spLocks noGrp="1"/>
          </p:cNvSpPr>
          <p:nvPr>
            <p:ph type="title"/>
          </p:nvPr>
        </p:nvSpPr>
        <p:spPr>
          <a:xfrm>
            <a:off x="914805" y="848380"/>
            <a:ext cx="103632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800"/>
              <a:buFont typeface="Gill Sans"/>
              <a:buNone/>
              <a:defRPr>
                <a:solidFill>
                  <a:srgbClr val="BA0C2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Full Photo">
  <p:cSld name="Cover - Full Photo">
    <p:bg>
      <p:bgPr>
        <a:solidFill>
          <a:schemeClr val="dk1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3200" y="153462"/>
            <a:ext cx="11785600" cy="6553200"/>
          </a:xfrm>
          <a:prstGeom prst="rect">
            <a:avLst/>
          </a:prstGeom>
          <a:solidFill>
            <a:srgbClr val="CFCDC9"/>
          </a:solidFill>
          <a:ln>
            <a:noFill/>
          </a:ln>
        </p:spPr>
      </p:pic>
      <p:sp>
        <p:nvSpPr>
          <p:cNvPr id="219" name="Google Shape;219;p15"/>
          <p:cNvSpPr txBox="1">
            <a:spLocks noGrp="1"/>
          </p:cNvSpPr>
          <p:nvPr>
            <p:ph type="dt" idx="10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15"/>
          <p:cNvSpPr txBox="1">
            <a:spLocks noGrp="1"/>
          </p:cNvSpPr>
          <p:nvPr>
            <p:ph type="sldNum" idx="12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1" name="Google Shape;221;p15"/>
          <p:cNvSpPr txBox="1">
            <a:spLocks noGrp="1"/>
          </p:cNvSpPr>
          <p:nvPr>
            <p:ph type="ctrTitle"/>
          </p:nvPr>
        </p:nvSpPr>
        <p:spPr>
          <a:xfrm>
            <a:off x="914400" y="2133600"/>
            <a:ext cx="7315200" cy="1600200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ill Sans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5"/>
          <p:cNvSpPr txBox="1">
            <a:spLocks noGrp="1"/>
          </p:cNvSpPr>
          <p:nvPr>
            <p:ph type="subTitle" idx="1"/>
          </p:nvPr>
        </p:nvSpPr>
        <p:spPr>
          <a:xfrm>
            <a:off x="914400" y="4114800"/>
            <a:ext cx="4572000" cy="1600200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3" name="Google Shape;223;p15"/>
          <p:cNvSpPr txBox="1">
            <a:spLocks noGrp="1"/>
          </p:cNvSpPr>
          <p:nvPr>
            <p:ph type="body" idx="2"/>
          </p:nvPr>
        </p:nvSpPr>
        <p:spPr>
          <a:xfrm rot="-5400000">
            <a:off x="10494089" y="1431666"/>
            <a:ext cx="27432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 sz="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4" name="Google Shape;224;p15" descr="USAID_Logo_White_v0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1740" y="685800"/>
            <a:ext cx="2438400" cy="544010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Full Red">
  <p:cSld name="Cover - Full Red">
    <p:bg>
      <p:bgPr>
        <a:solidFill>
          <a:srgbClr val="BA0C2F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16" descr="USAID_Logo_White_v0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1740" y="685800"/>
            <a:ext cx="2438400" cy="54401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16"/>
          <p:cNvSpPr txBox="1">
            <a:spLocks noGrp="1"/>
          </p:cNvSpPr>
          <p:nvPr>
            <p:ph type="dt" idx="10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16"/>
          <p:cNvSpPr txBox="1">
            <a:spLocks noGrp="1"/>
          </p:cNvSpPr>
          <p:nvPr>
            <p:ph type="sldNum" idx="12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9" name="Google Shape;229;p16"/>
          <p:cNvSpPr txBox="1">
            <a:spLocks noGrp="1"/>
          </p:cNvSpPr>
          <p:nvPr>
            <p:ph type="ctrTitle"/>
          </p:nvPr>
        </p:nvSpPr>
        <p:spPr>
          <a:xfrm>
            <a:off x="914400" y="2133600"/>
            <a:ext cx="73152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ill Sans"/>
              <a:buNone/>
              <a:defRPr sz="32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16"/>
          <p:cNvSpPr txBox="1">
            <a:spLocks noGrp="1"/>
          </p:cNvSpPr>
          <p:nvPr>
            <p:ph type="subTitle" idx="1"/>
          </p:nvPr>
        </p:nvSpPr>
        <p:spPr>
          <a:xfrm>
            <a:off x="914400" y="4114800"/>
            <a:ext cx="45720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ctr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Full Red" type="titleOnly">
  <p:cSld name="TITLE_ONLY">
    <p:bg>
      <p:bgPr>
        <a:solidFill>
          <a:srgbClr val="BA0C2F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7"/>
          <p:cNvSpPr txBox="1">
            <a:spLocks noGrp="1"/>
          </p:cNvSpPr>
          <p:nvPr>
            <p:ph type="title"/>
          </p:nvPr>
        </p:nvSpPr>
        <p:spPr>
          <a:xfrm>
            <a:off x="1524000" y="827782"/>
            <a:ext cx="73152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ill Sans"/>
              <a:buNone/>
              <a:defRPr sz="32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17"/>
          <p:cNvSpPr txBox="1">
            <a:spLocks noGrp="1"/>
          </p:cNvSpPr>
          <p:nvPr>
            <p:ph type="dt" idx="10"/>
          </p:nvPr>
        </p:nvSpPr>
        <p:spPr>
          <a:xfrm>
            <a:off x="203200" y="6530079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7"/>
          <p:cNvSpPr txBox="1">
            <a:spLocks noGrp="1"/>
          </p:cNvSpPr>
          <p:nvPr>
            <p:ph type="sldNum" idx="12"/>
          </p:nvPr>
        </p:nvSpPr>
        <p:spPr>
          <a:xfrm>
            <a:off x="9144000" y="6530079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5" name="Google Shape;235;p17" descr="USAID_Logo_White_v0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4400" y="5943600"/>
            <a:ext cx="2049293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8"/>
          <p:cNvSpPr txBox="1">
            <a:spLocks noGrp="1"/>
          </p:cNvSpPr>
          <p:nvPr>
            <p:ph type="title"/>
          </p:nvPr>
        </p:nvSpPr>
        <p:spPr>
          <a:xfrm>
            <a:off x="914805" y="457200"/>
            <a:ext cx="1036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18"/>
          <p:cNvSpPr txBox="1">
            <a:spLocks noGrp="1"/>
          </p:cNvSpPr>
          <p:nvPr>
            <p:ph type="dt" idx="10"/>
          </p:nvPr>
        </p:nvSpPr>
        <p:spPr>
          <a:xfrm>
            <a:off x="203200" y="6530079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18"/>
          <p:cNvSpPr txBox="1">
            <a:spLocks noGrp="1"/>
          </p:cNvSpPr>
          <p:nvPr>
            <p:ph type="ftr" idx="11"/>
          </p:nvPr>
        </p:nvSpPr>
        <p:spPr>
          <a:xfrm>
            <a:off x="4165600" y="6530079"/>
            <a:ext cx="3860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8"/>
          <p:cNvSpPr txBox="1">
            <a:spLocks noGrp="1"/>
          </p:cNvSpPr>
          <p:nvPr>
            <p:ph type="sldNum" idx="12"/>
          </p:nvPr>
        </p:nvSpPr>
        <p:spPr>
          <a:xfrm>
            <a:off x="9144000" y="6530079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/Gray 1 Content">
  <p:cSld name="Blue/Gray 1 Content">
    <p:bg>
      <p:bgPr>
        <a:solidFill>
          <a:srgbClr val="E7E7E5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4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10363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Clr>
                <a:srgbClr val="635C5B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1200"/>
              </a:spcBef>
              <a:spcAft>
                <a:spcPts val="0"/>
              </a:spcAft>
              <a:buClr>
                <a:srgbClr val="635C5B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0" name="Google Shape;250;p14"/>
          <p:cNvSpPr txBox="1">
            <a:spLocks noGrp="1"/>
          </p:cNvSpPr>
          <p:nvPr>
            <p:ph type="dt" idx="10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14"/>
          <p:cNvSpPr txBox="1">
            <a:spLocks noGrp="1"/>
          </p:cNvSpPr>
          <p:nvPr>
            <p:ph type="sldNum" idx="12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2" name="Google Shape;252;p14"/>
          <p:cNvSpPr txBox="1">
            <a:spLocks noGrp="1"/>
          </p:cNvSpPr>
          <p:nvPr>
            <p:ph type="title"/>
          </p:nvPr>
        </p:nvSpPr>
        <p:spPr>
          <a:xfrm>
            <a:off x="914805" y="848380"/>
            <a:ext cx="103632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2800"/>
              <a:buFont typeface="Gill Sans"/>
              <a:buNone/>
              <a:defRPr>
                <a:solidFill>
                  <a:srgbClr val="0067B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Full Photo">
  <p:cSld name="Cover - Full Photo">
    <p:bg>
      <p:bgPr>
        <a:solidFill>
          <a:schemeClr val="dk1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3200" y="153462"/>
            <a:ext cx="11785600" cy="6553200"/>
          </a:xfrm>
          <a:prstGeom prst="rect">
            <a:avLst/>
          </a:prstGeom>
          <a:solidFill>
            <a:srgbClr val="CFCDC9"/>
          </a:solidFill>
          <a:ln>
            <a:noFill/>
          </a:ln>
        </p:spPr>
      </p:pic>
      <p:sp>
        <p:nvSpPr>
          <p:cNvPr id="255" name="Google Shape;255;p48"/>
          <p:cNvSpPr txBox="1">
            <a:spLocks noGrp="1"/>
          </p:cNvSpPr>
          <p:nvPr>
            <p:ph type="dt" idx="10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48"/>
          <p:cNvSpPr txBox="1">
            <a:spLocks noGrp="1"/>
          </p:cNvSpPr>
          <p:nvPr>
            <p:ph type="sldNum" idx="12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7" name="Google Shape;257;p48"/>
          <p:cNvSpPr txBox="1">
            <a:spLocks noGrp="1"/>
          </p:cNvSpPr>
          <p:nvPr>
            <p:ph type="ctrTitle"/>
          </p:nvPr>
        </p:nvSpPr>
        <p:spPr>
          <a:xfrm>
            <a:off x="914400" y="2133600"/>
            <a:ext cx="7315200" cy="1600200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ill Sans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48"/>
          <p:cNvSpPr txBox="1">
            <a:spLocks noGrp="1"/>
          </p:cNvSpPr>
          <p:nvPr>
            <p:ph type="subTitle" idx="1"/>
          </p:nvPr>
        </p:nvSpPr>
        <p:spPr>
          <a:xfrm>
            <a:off x="914400" y="4114800"/>
            <a:ext cx="4572000" cy="1600200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59" name="Google Shape;259;p48"/>
          <p:cNvSpPr txBox="1">
            <a:spLocks noGrp="1"/>
          </p:cNvSpPr>
          <p:nvPr>
            <p:ph type="body" idx="2"/>
          </p:nvPr>
        </p:nvSpPr>
        <p:spPr>
          <a:xfrm rot="-5400000">
            <a:off x="10494089" y="1431666"/>
            <a:ext cx="27432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 sz="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60" name="Google Shape;260;p48" descr="USAID_Logo_White_v0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1740" y="685800"/>
            <a:ext cx="2438400" cy="544010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Full Red">
  <p:cSld name="Cover - Full Red">
    <p:bg>
      <p:bgPr>
        <a:solidFill>
          <a:srgbClr val="BA0C2F"/>
        </a:solid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49" descr="USAID_Logo_White_v0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1740" y="685800"/>
            <a:ext cx="2438400" cy="54401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49"/>
          <p:cNvSpPr txBox="1">
            <a:spLocks noGrp="1"/>
          </p:cNvSpPr>
          <p:nvPr>
            <p:ph type="dt" idx="10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49"/>
          <p:cNvSpPr txBox="1">
            <a:spLocks noGrp="1"/>
          </p:cNvSpPr>
          <p:nvPr>
            <p:ph type="sldNum" idx="12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5" name="Google Shape;265;p49"/>
          <p:cNvSpPr txBox="1">
            <a:spLocks noGrp="1"/>
          </p:cNvSpPr>
          <p:nvPr>
            <p:ph type="ctrTitle"/>
          </p:nvPr>
        </p:nvSpPr>
        <p:spPr>
          <a:xfrm>
            <a:off x="914400" y="2133600"/>
            <a:ext cx="73152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ill Sans"/>
              <a:buNone/>
              <a:defRPr sz="32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49"/>
          <p:cNvSpPr txBox="1">
            <a:spLocks noGrp="1"/>
          </p:cNvSpPr>
          <p:nvPr>
            <p:ph type="subTitle" idx="1"/>
          </p:nvPr>
        </p:nvSpPr>
        <p:spPr>
          <a:xfrm>
            <a:off x="914400" y="4114800"/>
            <a:ext cx="45720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ctr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Full Red" type="titleOnly">
  <p:cSld name="TITLE_ONLY">
    <p:bg>
      <p:bgPr>
        <a:solidFill>
          <a:srgbClr val="BA0C2F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50"/>
          <p:cNvSpPr txBox="1">
            <a:spLocks noGrp="1"/>
          </p:cNvSpPr>
          <p:nvPr>
            <p:ph type="title"/>
          </p:nvPr>
        </p:nvSpPr>
        <p:spPr>
          <a:xfrm>
            <a:off x="1524000" y="827782"/>
            <a:ext cx="73152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ill Sans"/>
              <a:buNone/>
              <a:defRPr sz="32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50"/>
          <p:cNvSpPr txBox="1">
            <a:spLocks noGrp="1"/>
          </p:cNvSpPr>
          <p:nvPr>
            <p:ph type="dt" idx="10"/>
          </p:nvPr>
        </p:nvSpPr>
        <p:spPr>
          <a:xfrm>
            <a:off x="203200" y="6530079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50"/>
          <p:cNvSpPr txBox="1">
            <a:spLocks noGrp="1"/>
          </p:cNvSpPr>
          <p:nvPr>
            <p:ph type="sldNum" idx="12"/>
          </p:nvPr>
        </p:nvSpPr>
        <p:spPr>
          <a:xfrm>
            <a:off x="9144000" y="6530079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1" name="Google Shape;271;p50" descr="USAID_Logo_White_v0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4400" y="5943600"/>
            <a:ext cx="2049293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/Gray 1 Content">
  <p:cSld name="Red/Gray 1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1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10363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Clr>
                <a:srgbClr val="635C5B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1200"/>
              </a:spcBef>
              <a:spcAft>
                <a:spcPts val="0"/>
              </a:spcAft>
              <a:buClr>
                <a:srgbClr val="635C5B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dt" idx="10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sldNum" idx="12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title"/>
          </p:nvPr>
        </p:nvSpPr>
        <p:spPr>
          <a:xfrm>
            <a:off x="914805" y="848380"/>
            <a:ext cx="103632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800"/>
              <a:buFont typeface="Gill Sans"/>
              <a:buNone/>
              <a:defRPr>
                <a:solidFill>
                  <a:srgbClr val="BA0C2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/Gray 1 Content">
  <p:cSld name="Red/Gray 1 Content">
    <p:bg>
      <p:bgPr>
        <a:solidFill>
          <a:srgbClr val="E7E7E5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51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10363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Clr>
                <a:srgbClr val="635C5B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1200"/>
              </a:spcBef>
              <a:spcAft>
                <a:spcPts val="0"/>
              </a:spcAft>
              <a:buClr>
                <a:srgbClr val="635C5B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4" name="Google Shape;274;p51"/>
          <p:cNvSpPr txBox="1">
            <a:spLocks noGrp="1"/>
          </p:cNvSpPr>
          <p:nvPr>
            <p:ph type="dt" idx="10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51"/>
          <p:cNvSpPr txBox="1">
            <a:spLocks noGrp="1"/>
          </p:cNvSpPr>
          <p:nvPr>
            <p:ph type="sldNum" idx="12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6" name="Google Shape;276;p51"/>
          <p:cNvSpPr txBox="1">
            <a:spLocks noGrp="1"/>
          </p:cNvSpPr>
          <p:nvPr>
            <p:ph type="title"/>
          </p:nvPr>
        </p:nvSpPr>
        <p:spPr>
          <a:xfrm>
            <a:off x="914805" y="848380"/>
            <a:ext cx="103632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800"/>
              <a:buFont typeface="Gill Sans"/>
              <a:buNone/>
              <a:defRPr>
                <a:solidFill>
                  <a:srgbClr val="BA0C2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/Gray 2 Content">
  <p:cSld name="Red/Gray 2 Content">
    <p:bg>
      <p:bgPr>
        <a:solidFill>
          <a:srgbClr val="E7E7E5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2"/>
          <p:cNvSpPr txBox="1">
            <a:spLocks noGrp="1"/>
          </p:cNvSpPr>
          <p:nvPr>
            <p:ph type="body" idx="1"/>
          </p:nvPr>
        </p:nvSpPr>
        <p:spPr>
          <a:xfrm>
            <a:off x="914805" y="1600200"/>
            <a:ext cx="5079595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000"/>
              <a:buChar char="•"/>
              <a:defRPr sz="2000">
                <a:solidFill>
                  <a:srgbClr val="6C6463"/>
                </a:solidFill>
              </a:defRPr>
            </a:lvl1pPr>
            <a:lvl2pPr marL="914400" lvl="1" indent="-3429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 sz="18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»"/>
              <a:defRPr sz="1600">
                <a:solidFill>
                  <a:srgbClr val="6C6463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79" name="Google Shape;279;p52"/>
          <p:cNvSpPr txBox="1">
            <a:spLocks noGrp="1"/>
          </p:cNvSpPr>
          <p:nvPr>
            <p:ph type="body" idx="2"/>
          </p:nvPr>
        </p:nvSpPr>
        <p:spPr>
          <a:xfrm>
            <a:off x="6197600" y="1600200"/>
            <a:ext cx="5080405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000"/>
              <a:buChar char="•"/>
              <a:defRPr sz="2000">
                <a:solidFill>
                  <a:srgbClr val="6C6463"/>
                </a:solidFill>
              </a:defRPr>
            </a:lvl1pPr>
            <a:lvl2pPr marL="914400" lvl="1" indent="-3429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 sz="18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»"/>
              <a:defRPr sz="1600">
                <a:solidFill>
                  <a:srgbClr val="6C6463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80" name="Google Shape;280;p52"/>
          <p:cNvSpPr txBox="1">
            <a:spLocks noGrp="1"/>
          </p:cNvSpPr>
          <p:nvPr>
            <p:ph type="dt" idx="10"/>
          </p:nvPr>
        </p:nvSpPr>
        <p:spPr>
          <a:xfrm>
            <a:off x="203200" y="6530079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52"/>
          <p:cNvSpPr txBox="1">
            <a:spLocks noGrp="1"/>
          </p:cNvSpPr>
          <p:nvPr>
            <p:ph type="sldNum" idx="12"/>
          </p:nvPr>
        </p:nvSpPr>
        <p:spPr>
          <a:xfrm>
            <a:off x="9144000" y="6530079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2" name="Google Shape;282;p52"/>
          <p:cNvSpPr txBox="1">
            <a:spLocks noGrp="1"/>
          </p:cNvSpPr>
          <p:nvPr>
            <p:ph type="title"/>
          </p:nvPr>
        </p:nvSpPr>
        <p:spPr>
          <a:xfrm>
            <a:off x="914805" y="848380"/>
            <a:ext cx="103632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800"/>
              <a:buFont typeface="Gill Sans"/>
              <a:buNone/>
              <a:defRPr>
                <a:solidFill>
                  <a:srgbClr val="BA0C2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/Gray 3 Content">
  <p:cSld name="Red/Gray 3 Content">
    <p:bg>
      <p:bgPr>
        <a:solidFill>
          <a:srgbClr val="E7E7E5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53"/>
          <p:cNvSpPr txBox="1">
            <a:spLocks noGrp="1"/>
          </p:cNvSpPr>
          <p:nvPr>
            <p:ph type="body" idx="1"/>
          </p:nvPr>
        </p:nvSpPr>
        <p:spPr>
          <a:xfrm>
            <a:off x="914805" y="1600200"/>
            <a:ext cx="3352395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000"/>
              <a:buChar char="•"/>
              <a:defRPr sz="2000">
                <a:solidFill>
                  <a:srgbClr val="6C6463"/>
                </a:solidFill>
              </a:defRPr>
            </a:lvl1pPr>
            <a:lvl2pPr marL="914400" lvl="1" indent="-3429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 sz="18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85" name="Google Shape;285;p53"/>
          <p:cNvSpPr txBox="1">
            <a:spLocks noGrp="1"/>
          </p:cNvSpPr>
          <p:nvPr>
            <p:ph type="body" idx="2"/>
          </p:nvPr>
        </p:nvSpPr>
        <p:spPr>
          <a:xfrm>
            <a:off x="7924800" y="1600200"/>
            <a:ext cx="3353205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000"/>
              <a:buChar char="•"/>
              <a:defRPr sz="2000">
                <a:solidFill>
                  <a:srgbClr val="6C6463"/>
                </a:solidFill>
              </a:defRPr>
            </a:lvl1pPr>
            <a:lvl2pPr marL="914400" lvl="1" indent="-3429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 sz="18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86" name="Google Shape;286;p53"/>
          <p:cNvSpPr txBox="1">
            <a:spLocks noGrp="1"/>
          </p:cNvSpPr>
          <p:nvPr>
            <p:ph type="dt" idx="10"/>
          </p:nvPr>
        </p:nvSpPr>
        <p:spPr>
          <a:xfrm>
            <a:off x="203200" y="6530079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53"/>
          <p:cNvSpPr txBox="1">
            <a:spLocks noGrp="1"/>
          </p:cNvSpPr>
          <p:nvPr>
            <p:ph type="sldNum" idx="12"/>
          </p:nvPr>
        </p:nvSpPr>
        <p:spPr>
          <a:xfrm>
            <a:off x="9144000" y="6530079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8" name="Google Shape;288;p53"/>
          <p:cNvSpPr txBox="1">
            <a:spLocks noGrp="1"/>
          </p:cNvSpPr>
          <p:nvPr>
            <p:ph type="title"/>
          </p:nvPr>
        </p:nvSpPr>
        <p:spPr>
          <a:xfrm>
            <a:off x="914805" y="848380"/>
            <a:ext cx="103632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800"/>
              <a:buFont typeface="Gill Sans"/>
              <a:buNone/>
              <a:defRPr>
                <a:solidFill>
                  <a:srgbClr val="BA0C2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53"/>
          <p:cNvSpPr txBox="1">
            <a:spLocks noGrp="1"/>
          </p:cNvSpPr>
          <p:nvPr>
            <p:ph type="body" idx="3"/>
          </p:nvPr>
        </p:nvSpPr>
        <p:spPr>
          <a:xfrm>
            <a:off x="4419398" y="1600200"/>
            <a:ext cx="3353205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000"/>
              <a:buChar char="•"/>
              <a:defRPr sz="2000">
                <a:solidFill>
                  <a:srgbClr val="6C6463"/>
                </a:solidFill>
              </a:defRPr>
            </a:lvl1pPr>
            <a:lvl2pPr marL="914400" lvl="1" indent="-3429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 sz="18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/Gray 1 Content + Bottom Photo">
  <p:cSld name="Red/Gray 1 Content + Bottom Photo">
    <p:bg>
      <p:bgPr>
        <a:solidFill>
          <a:srgbClr val="E7E7E5"/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4"/>
          <p:cNvSpPr>
            <a:spLocks noGrp="1"/>
          </p:cNvSpPr>
          <p:nvPr>
            <p:ph type="pic" idx="2"/>
          </p:nvPr>
        </p:nvSpPr>
        <p:spPr>
          <a:xfrm>
            <a:off x="203200" y="3429000"/>
            <a:ext cx="11785600" cy="327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C6463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635C5B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635C5B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92" name="Google Shape;292;p54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103632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000"/>
              <a:buChar char="•"/>
              <a:defRPr>
                <a:solidFill>
                  <a:srgbClr val="6C6463"/>
                </a:solidFill>
              </a:defRPr>
            </a:lvl1pPr>
            <a:lvl2pPr marL="914400" lvl="1" indent="-3556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2000"/>
              <a:buChar char="–"/>
              <a:defRPr>
                <a:solidFill>
                  <a:srgbClr val="6C6463"/>
                </a:solidFill>
              </a:defRPr>
            </a:lvl2pPr>
            <a:lvl3pPr marL="1371600" lvl="2" indent="-3429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•"/>
              <a:defRPr>
                <a:solidFill>
                  <a:srgbClr val="6C6463"/>
                </a:solidFill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>
                <a:solidFill>
                  <a:srgbClr val="6C6463"/>
                </a:solidFill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Char char="»"/>
              <a:defRPr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3" name="Google Shape;293;p54"/>
          <p:cNvSpPr txBox="1">
            <a:spLocks noGrp="1"/>
          </p:cNvSpPr>
          <p:nvPr>
            <p:ph type="dt" idx="10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54"/>
          <p:cNvSpPr txBox="1">
            <a:spLocks noGrp="1"/>
          </p:cNvSpPr>
          <p:nvPr>
            <p:ph type="sldNum" idx="12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5" name="Google Shape;295;p54"/>
          <p:cNvSpPr txBox="1">
            <a:spLocks noGrp="1"/>
          </p:cNvSpPr>
          <p:nvPr>
            <p:ph type="title"/>
          </p:nvPr>
        </p:nvSpPr>
        <p:spPr>
          <a:xfrm>
            <a:off x="914805" y="848380"/>
            <a:ext cx="103632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800"/>
              <a:buFont typeface="Gill Sans"/>
              <a:buNone/>
              <a:defRPr>
                <a:solidFill>
                  <a:srgbClr val="BA0C2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54"/>
          <p:cNvSpPr txBox="1">
            <a:spLocks noGrp="1"/>
          </p:cNvSpPr>
          <p:nvPr>
            <p:ph type="body" idx="3"/>
          </p:nvPr>
        </p:nvSpPr>
        <p:spPr>
          <a:xfrm rot="-5400000">
            <a:off x="10494089" y="4708266"/>
            <a:ext cx="27432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/Gray 1 Content + Right Photo">
  <p:cSld name="Red/Gray 1 Content + Right Photo">
    <p:bg>
      <p:bgPr>
        <a:solidFill>
          <a:srgbClr val="E7E7E5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5"/>
          <p:cNvSpPr>
            <a:spLocks noGrp="1"/>
          </p:cNvSpPr>
          <p:nvPr>
            <p:ph type="pic" idx="2"/>
          </p:nvPr>
        </p:nvSpPr>
        <p:spPr>
          <a:xfrm>
            <a:off x="6096000" y="152400"/>
            <a:ext cx="5892800" cy="655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C6463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635C5B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635C5B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99" name="Google Shape;299;p55"/>
          <p:cNvSpPr txBox="1">
            <a:spLocks noGrp="1"/>
          </p:cNvSpPr>
          <p:nvPr>
            <p:ph type="dt" idx="10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55"/>
          <p:cNvSpPr txBox="1">
            <a:spLocks noGrp="1"/>
          </p:cNvSpPr>
          <p:nvPr>
            <p:ph type="sldNum" idx="12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1" name="Google Shape;301;p55"/>
          <p:cNvSpPr txBox="1">
            <a:spLocks noGrp="1"/>
          </p:cNvSpPr>
          <p:nvPr>
            <p:ph type="body" idx="1"/>
          </p:nvPr>
        </p:nvSpPr>
        <p:spPr>
          <a:xfrm>
            <a:off x="914400" y="2057402"/>
            <a:ext cx="4876800" cy="411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000"/>
              <a:buChar char="•"/>
              <a:defRPr sz="2000">
                <a:solidFill>
                  <a:srgbClr val="6C6463"/>
                </a:solidFill>
              </a:defRPr>
            </a:lvl1pPr>
            <a:lvl2pPr marL="914400" lvl="1" indent="-3429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 sz="18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Char char="»"/>
              <a:defRPr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2" name="Google Shape;302;p55"/>
          <p:cNvSpPr txBox="1">
            <a:spLocks noGrp="1"/>
          </p:cNvSpPr>
          <p:nvPr>
            <p:ph type="title"/>
          </p:nvPr>
        </p:nvSpPr>
        <p:spPr>
          <a:xfrm>
            <a:off x="914400" y="843985"/>
            <a:ext cx="487639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800"/>
              <a:buFont typeface="Gill Sans"/>
              <a:buNone/>
              <a:defRPr>
                <a:solidFill>
                  <a:srgbClr val="BA0C2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55"/>
          <p:cNvSpPr txBox="1">
            <a:spLocks noGrp="1"/>
          </p:cNvSpPr>
          <p:nvPr>
            <p:ph type="body" idx="3"/>
          </p:nvPr>
        </p:nvSpPr>
        <p:spPr>
          <a:xfrm rot="-5400000">
            <a:off x="10494089" y="1431666"/>
            <a:ext cx="27432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/Gray Title Only">
  <p:cSld name="Red/Gray Title Only">
    <p:bg>
      <p:bgPr>
        <a:solidFill>
          <a:srgbClr val="E7E7E5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6"/>
          <p:cNvSpPr>
            <a:spLocks noGrp="1"/>
          </p:cNvSpPr>
          <p:nvPr>
            <p:ph type="pic" idx="2"/>
          </p:nvPr>
        </p:nvSpPr>
        <p:spPr>
          <a:xfrm>
            <a:off x="203200" y="152400"/>
            <a:ext cx="5892800" cy="655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C6463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635C5B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635C5B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06" name="Google Shape;306;p56"/>
          <p:cNvSpPr txBox="1">
            <a:spLocks noGrp="1"/>
          </p:cNvSpPr>
          <p:nvPr>
            <p:ph type="dt" idx="10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56"/>
          <p:cNvSpPr txBox="1">
            <a:spLocks noGrp="1"/>
          </p:cNvSpPr>
          <p:nvPr>
            <p:ph type="sldNum" idx="12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8" name="Google Shape;308;p56"/>
          <p:cNvSpPr txBox="1">
            <a:spLocks noGrp="1"/>
          </p:cNvSpPr>
          <p:nvPr>
            <p:ph type="body" idx="1"/>
          </p:nvPr>
        </p:nvSpPr>
        <p:spPr>
          <a:xfrm rot="-5400000">
            <a:off x="4601289" y="1431666"/>
            <a:ext cx="27432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9" name="Google Shape;309;p56"/>
          <p:cNvSpPr txBox="1">
            <a:spLocks noGrp="1"/>
          </p:cNvSpPr>
          <p:nvPr>
            <p:ph type="title"/>
          </p:nvPr>
        </p:nvSpPr>
        <p:spPr>
          <a:xfrm>
            <a:off x="6502805" y="2971801"/>
            <a:ext cx="518119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800"/>
              <a:buFont typeface="Gill Sans"/>
              <a:buNone/>
              <a:defRPr>
                <a:solidFill>
                  <a:srgbClr val="BA0C2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/White 1 Content">
  <p:cSld name="Red/White 1 Content">
    <p:bg>
      <p:bgPr>
        <a:solidFill>
          <a:schemeClr val="lt1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7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10363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Clr>
                <a:srgbClr val="635C5B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1200"/>
              </a:spcBef>
              <a:spcAft>
                <a:spcPts val="0"/>
              </a:spcAft>
              <a:buClr>
                <a:srgbClr val="635C5B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2" name="Google Shape;312;p57"/>
          <p:cNvSpPr txBox="1">
            <a:spLocks noGrp="1"/>
          </p:cNvSpPr>
          <p:nvPr>
            <p:ph type="dt" idx="10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57"/>
          <p:cNvSpPr txBox="1">
            <a:spLocks noGrp="1"/>
          </p:cNvSpPr>
          <p:nvPr>
            <p:ph type="sldNum" idx="12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4" name="Google Shape;314;p57"/>
          <p:cNvSpPr txBox="1">
            <a:spLocks noGrp="1"/>
          </p:cNvSpPr>
          <p:nvPr>
            <p:ph type="title"/>
          </p:nvPr>
        </p:nvSpPr>
        <p:spPr>
          <a:xfrm>
            <a:off x="914805" y="848380"/>
            <a:ext cx="103632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800"/>
              <a:buFont typeface="Gill Sans"/>
              <a:buNone/>
              <a:defRPr>
                <a:solidFill>
                  <a:srgbClr val="BA0C2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/White 2 Content">
  <p:cSld name="Red/White 2 Content">
    <p:bg>
      <p:bgPr>
        <a:solidFill>
          <a:schemeClr val="lt1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8"/>
          <p:cNvSpPr txBox="1">
            <a:spLocks noGrp="1"/>
          </p:cNvSpPr>
          <p:nvPr>
            <p:ph type="body" idx="1"/>
          </p:nvPr>
        </p:nvSpPr>
        <p:spPr>
          <a:xfrm>
            <a:off x="914805" y="1600200"/>
            <a:ext cx="5079595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000"/>
              <a:buChar char="•"/>
              <a:defRPr sz="2000">
                <a:solidFill>
                  <a:srgbClr val="6C6463"/>
                </a:solidFill>
              </a:defRPr>
            </a:lvl1pPr>
            <a:lvl2pPr marL="914400" lvl="1" indent="-3429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 sz="18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»"/>
              <a:defRPr sz="1600">
                <a:solidFill>
                  <a:srgbClr val="6C6463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17" name="Google Shape;317;p58"/>
          <p:cNvSpPr txBox="1">
            <a:spLocks noGrp="1"/>
          </p:cNvSpPr>
          <p:nvPr>
            <p:ph type="body" idx="2"/>
          </p:nvPr>
        </p:nvSpPr>
        <p:spPr>
          <a:xfrm>
            <a:off x="6197600" y="1600200"/>
            <a:ext cx="5080405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000"/>
              <a:buChar char="•"/>
              <a:defRPr sz="2000">
                <a:solidFill>
                  <a:srgbClr val="6C6463"/>
                </a:solidFill>
              </a:defRPr>
            </a:lvl1pPr>
            <a:lvl2pPr marL="914400" lvl="1" indent="-3429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 sz="18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»"/>
              <a:defRPr sz="1600">
                <a:solidFill>
                  <a:srgbClr val="6C6463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18" name="Google Shape;318;p58"/>
          <p:cNvSpPr txBox="1">
            <a:spLocks noGrp="1"/>
          </p:cNvSpPr>
          <p:nvPr>
            <p:ph type="dt" idx="10"/>
          </p:nvPr>
        </p:nvSpPr>
        <p:spPr>
          <a:xfrm>
            <a:off x="203200" y="6530079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58"/>
          <p:cNvSpPr txBox="1">
            <a:spLocks noGrp="1"/>
          </p:cNvSpPr>
          <p:nvPr>
            <p:ph type="sldNum" idx="12"/>
          </p:nvPr>
        </p:nvSpPr>
        <p:spPr>
          <a:xfrm>
            <a:off x="9144000" y="6530079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0" name="Google Shape;320;p58"/>
          <p:cNvSpPr txBox="1">
            <a:spLocks noGrp="1"/>
          </p:cNvSpPr>
          <p:nvPr>
            <p:ph type="title"/>
          </p:nvPr>
        </p:nvSpPr>
        <p:spPr>
          <a:xfrm>
            <a:off x="914805" y="848380"/>
            <a:ext cx="103632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800"/>
              <a:buFont typeface="Gill Sans"/>
              <a:buNone/>
              <a:defRPr>
                <a:solidFill>
                  <a:srgbClr val="BA0C2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/White 3 Content">
  <p:cSld name="Red/White 3 Content">
    <p:bg>
      <p:bgPr>
        <a:solidFill>
          <a:schemeClr val="lt1"/>
        </a:solid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9"/>
          <p:cNvSpPr txBox="1">
            <a:spLocks noGrp="1"/>
          </p:cNvSpPr>
          <p:nvPr>
            <p:ph type="body" idx="1"/>
          </p:nvPr>
        </p:nvSpPr>
        <p:spPr>
          <a:xfrm>
            <a:off x="914805" y="1600200"/>
            <a:ext cx="3352395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000"/>
              <a:buChar char="•"/>
              <a:defRPr sz="2000">
                <a:solidFill>
                  <a:srgbClr val="6C6463"/>
                </a:solidFill>
              </a:defRPr>
            </a:lvl1pPr>
            <a:lvl2pPr marL="914400" lvl="1" indent="-3429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 sz="18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3" name="Google Shape;323;p59"/>
          <p:cNvSpPr txBox="1">
            <a:spLocks noGrp="1"/>
          </p:cNvSpPr>
          <p:nvPr>
            <p:ph type="body" idx="2"/>
          </p:nvPr>
        </p:nvSpPr>
        <p:spPr>
          <a:xfrm>
            <a:off x="7924800" y="1600200"/>
            <a:ext cx="3353205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000"/>
              <a:buChar char="•"/>
              <a:defRPr sz="2000">
                <a:solidFill>
                  <a:srgbClr val="6C6463"/>
                </a:solidFill>
              </a:defRPr>
            </a:lvl1pPr>
            <a:lvl2pPr marL="914400" lvl="1" indent="-3429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 sz="18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4" name="Google Shape;324;p59"/>
          <p:cNvSpPr txBox="1">
            <a:spLocks noGrp="1"/>
          </p:cNvSpPr>
          <p:nvPr>
            <p:ph type="dt" idx="10"/>
          </p:nvPr>
        </p:nvSpPr>
        <p:spPr>
          <a:xfrm>
            <a:off x="203200" y="6530079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59"/>
          <p:cNvSpPr txBox="1">
            <a:spLocks noGrp="1"/>
          </p:cNvSpPr>
          <p:nvPr>
            <p:ph type="sldNum" idx="12"/>
          </p:nvPr>
        </p:nvSpPr>
        <p:spPr>
          <a:xfrm>
            <a:off x="9144000" y="6530079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6" name="Google Shape;326;p59"/>
          <p:cNvSpPr txBox="1">
            <a:spLocks noGrp="1"/>
          </p:cNvSpPr>
          <p:nvPr>
            <p:ph type="title"/>
          </p:nvPr>
        </p:nvSpPr>
        <p:spPr>
          <a:xfrm>
            <a:off x="914805" y="848380"/>
            <a:ext cx="103632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800"/>
              <a:buFont typeface="Gill Sans"/>
              <a:buNone/>
              <a:defRPr>
                <a:solidFill>
                  <a:srgbClr val="BA0C2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59"/>
          <p:cNvSpPr txBox="1">
            <a:spLocks noGrp="1"/>
          </p:cNvSpPr>
          <p:nvPr>
            <p:ph type="body" idx="3"/>
          </p:nvPr>
        </p:nvSpPr>
        <p:spPr>
          <a:xfrm>
            <a:off x="4419398" y="1600200"/>
            <a:ext cx="3353205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000"/>
              <a:buChar char="•"/>
              <a:defRPr sz="2000">
                <a:solidFill>
                  <a:srgbClr val="6C6463"/>
                </a:solidFill>
              </a:defRPr>
            </a:lvl1pPr>
            <a:lvl2pPr marL="914400" lvl="1" indent="-3429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 sz="18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/White 1 Content + Bottom Photo">
  <p:cSld name="Red/White 1 Content + Bottom Photo">
    <p:bg>
      <p:bgPr>
        <a:solidFill>
          <a:schemeClr val="lt1"/>
        </a:solid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60"/>
          <p:cNvSpPr>
            <a:spLocks noGrp="1"/>
          </p:cNvSpPr>
          <p:nvPr>
            <p:ph type="pic" idx="2"/>
          </p:nvPr>
        </p:nvSpPr>
        <p:spPr>
          <a:xfrm>
            <a:off x="203200" y="3429000"/>
            <a:ext cx="11785600" cy="3276600"/>
          </a:xfrm>
          <a:prstGeom prst="rect">
            <a:avLst/>
          </a:prstGeom>
          <a:solidFill>
            <a:srgbClr val="E7E7E5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C6463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635C5B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635C5B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30" name="Google Shape;330;p60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103632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000"/>
              <a:buChar char="•"/>
              <a:defRPr>
                <a:solidFill>
                  <a:srgbClr val="6C6463"/>
                </a:solidFill>
              </a:defRPr>
            </a:lvl1pPr>
            <a:lvl2pPr marL="914400" lvl="1" indent="-3556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2000"/>
              <a:buChar char="–"/>
              <a:defRPr>
                <a:solidFill>
                  <a:srgbClr val="6C6463"/>
                </a:solidFill>
              </a:defRPr>
            </a:lvl2pPr>
            <a:lvl3pPr marL="1371600" lvl="2" indent="-3429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•"/>
              <a:defRPr>
                <a:solidFill>
                  <a:srgbClr val="6C6463"/>
                </a:solidFill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>
                <a:solidFill>
                  <a:srgbClr val="6C6463"/>
                </a:solidFill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Char char="»"/>
              <a:defRPr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1" name="Google Shape;331;p60"/>
          <p:cNvSpPr txBox="1">
            <a:spLocks noGrp="1"/>
          </p:cNvSpPr>
          <p:nvPr>
            <p:ph type="dt" idx="10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60"/>
          <p:cNvSpPr txBox="1">
            <a:spLocks noGrp="1"/>
          </p:cNvSpPr>
          <p:nvPr>
            <p:ph type="sldNum" idx="12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3" name="Google Shape;333;p60"/>
          <p:cNvSpPr txBox="1">
            <a:spLocks noGrp="1"/>
          </p:cNvSpPr>
          <p:nvPr>
            <p:ph type="title"/>
          </p:nvPr>
        </p:nvSpPr>
        <p:spPr>
          <a:xfrm>
            <a:off x="914805" y="848380"/>
            <a:ext cx="103632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800"/>
              <a:buFont typeface="Gill Sans"/>
              <a:buNone/>
              <a:defRPr>
                <a:solidFill>
                  <a:srgbClr val="BA0C2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60"/>
          <p:cNvSpPr txBox="1">
            <a:spLocks noGrp="1"/>
          </p:cNvSpPr>
          <p:nvPr>
            <p:ph type="body" idx="3"/>
          </p:nvPr>
        </p:nvSpPr>
        <p:spPr>
          <a:xfrm rot="-5400000">
            <a:off x="10494089" y="4708266"/>
            <a:ext cx="27432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/Gray 2 Content">
  <p:cSld name="Red/Gray 2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 txBox="1">
            <a:spLocks noGrp="1"/>
          </p:cNvSpPr>
          <p:nvPr>
            <p:ph type="body" idx="1"/>
          </p:nvPr>
        </p:nvSpPr>
        <p:spPr>
          <a:xfrm>
            <a:off x="914805" y="1600200"/>
            <a:ext cx="5079595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000"/>
              <a:buChar char="•"/>
              <a:defRPr sz="2000">
                <a:solidFill>
                  <a:srgbClr val="6C6463"/>
                </a:solidFill>
              </a:defRPr>
            </a:lvl1pPr>
            <a:lvl2pPr marL="914400" lvl="1" indent="-3429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 sz="18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»"/>
              <a:defRPr sz="1600">
                <a:solidFill>
                  <a:srgbClr val="6C6463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2"/>
          </p:nvPr>
        </p:nvSpPr>
        <p:spPr>
          <a:xfrm>
            <a:off x="6197600" y="1600200"/>
            <a:ext cx="5080405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000"/>
              <a:buChar char="•"/>
              <a:defRPr sz="2000">
                <a:solidFill>
                  <a:srgbClr val="6C6463"/>
                </a:solidFill>
              </a:defRPr>
            </a:lvl1pPr>
            <a:lvl2pPr marL="914400" lvl="1" indent="-3429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 sz="18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»"/>
              <a:defRPr sz="1600">
                <a:solidFill>
                  <a:srgbClr val="6C6463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dt" idx="10"/>
          </p:nvPr>
        </p:nvSpPr>
        <p:spPr>
          <a:xfrm>
            <a:off x="203200" y="6530079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sldNum" idx="12"/>
          </p:nvPr>
        </p:nvSpPr>
        <p:spPr>
          <a:xfrm>
            <a:off x="9144000" y="6530079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title"/>
          </p:nvPr>
        </p:nvSpPr>
        <p:spPr>
          <a:xfrm>
            <a:off x="914805" y="848380"/>
            <a:ext cx="103632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800"/>
              <a:buFont typeface="Gill Sans"/>
              <a:buNone/>
              <a:defRPr>
                <a:solidFill>
                  <a:srgbClr val="BA0C2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/White 1 Content + Right Photo">
  <p:cSld name="Red/White 1 Content + Right Photo">
    <p:bg>
      <p:bgPr>
        <a:solidFill>
          <a:schemeClr val="lt1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61"/>
          <p:cNvSpPr>
            <a:spLocks noGrp="1"/>
          </p:cNvSpPr>
          <p:nvPr>
            <p:ph type="pic" idx="2"/>
          </p:nvPr>
        </p:nvSpPr>
        <p:spPr>
          <a:xfrm>
            <a:off x="6096000" y="152400"/>
            <a:ext cx="5892800" cy="6553200"/>
          </a:xfrm>
          <a:prstGeom prst="rect">
            <a:avLst/>
          </a:prstGeom>
          <a:solidFill>
            <a:srgbClr val="E7E7E5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C6463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635C5B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635C5B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37" name="Google Shape;337;p61"/>
          <p:cNvSpPr txBox="1">
            <a:spLocks noGrp="1"/>
          </p:cNvSpPr>
          <p:nvPr>
            <p:ph type="dt" idx="10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61"/>
          <p:cNvSpPr txBox="1">
            <a:spLocks noGrp="1"/>
          </p:cNvSpPr>
          <p:nvPr>
            <p:ph type="sldNum" idx="12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9" name="Google Shape;339;p61"/>
          <p:cNvSpPr txBox="1">
            <a:spLocks noGrp="1"/>
          </p:cNvSpPr>
          <p:nvPr>
            <p:ph type="body" idx="1"/>
          </p:nvPr>
        </p:nvSpPr>
        <p:spPr>
          <a:xfrm>
            <a:off x="914400" y="2057402"/>
            <a:ext cx="4876800" cy="411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000"/>
              <a:buChar char="•"/>
              <a:defRPr sz="2000">
                <a:solidFill>
                  <a:srgbClr val="6C6463"/>
                </a:solidFill>
              </a:defRPr>
            </a:lvl1pPr>
            <a:lvl2pPr marL="914400" lvl="1" indent="-3429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 sz="18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Char char="»"/>
              <a:defRPr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0" name="Google Shape;340;p61"/>
          <p:cNvSpPr txBox="1">
            <a:spLocks noGrp="1"/>
          </p:cNvSpPr>
          <p:nvPr>
            <p:ph type="title"/>
          </p:nvPr>
        </p:nvSpPr>
        <p:spPr>
          <a:xfrm>
            <a:off x="914400" y="843985"/>
            <a:ext cx="487639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800"/>
              <a:buFont typeface="Gill Sans"/>
              <a:buNone/>
              <a:defRPr>
                <a:solidFill>
                  <a:srgbClr val="BA0C2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61"/>
          <p:cNvSpPr txBox="1">
            <a:spLocks noGrp="1"/>
          </p:cNvSpPr>
          <p:nvPr>
            <p:ph type="body" idx="3"/>
          </p:nvPr>
        </p:nvSpPr>
        <p:spPr>
          <a:xfrm rot="-5400000">
            <a:off x="10494089" y="1431666"/>
            <a:ext cx="27432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/White Title Only">
  <p:cSld name="Red/White Title Only">
    <p:bg>
      <p:bgPr>
        <a:solidFill>
          <a:schemeClr val="lt1"/>
        </a:solidFill>
        <a:effectLst/>
      </p:bgPr>
    </p:bg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62"/>
          <p:cNvSpPr>
            <a:spLocks noGrp="1"/>
          </p:cNvSpPr>
          <p:nvPr>
            <p:ph type="pic" idx="2"/>
          </p:nvPr>
        </p:nvSpPr>
        <p:spPr>
          <a:xfrm>
            <a:off x="203200" y="152400"/>
            <a:ext cx="5892800" cy="6553200"/>
          </a:xfrm>
          <a:prstGeom prst="rect">
            <a:avLst/>
          </a:prstGeom>
          <a:solidFill>
            <a:srgbClr val="E7E7E5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C6463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635C5B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635C5B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44" name="Google Shape;344;p62"/>
          <p:cNvSpPr txBox="1">
            <a:spLocks noGrp="1"/>
          </p:cNvSpPr>
          <p:nvPr>
            <p:ph type="dt" idx="10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62"/>
          <p:cNvSpPr txBox="1">
            <a:spLocks noGrp="1"/>
          </p:cNvSpPr>
          <p:nvPr>
            <p:ph type="sldNum" idx="12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6" name="Google Shape;346;p62"/>
          <p:cNvSpPr txBox="1">
            <a:spLocks noGrp="1"/>
          </p:cNvSpPr>
          <p:nvPr>
            <p:ph type="body" idx="1"/>
          </p:nvPr>
        </p:nvSpPr>
        <p:spPr>
          <a:xfrm rot="-5400000">
            <a:off x="4601289" y="1431666"/>
            <a:ext cx="27432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7" name="Google Shape;347;p62"/>
          <p:cNvSpPr txBox="1">
            <a:spLocks noGrp="1"/>
          </p:cNvSpPr>
          <p:nvPr>
            <p:ph type="title"/>
          </p:nvPr>
        </p:nvSpPr>
        <p:spPr>
          <a:xfrm>
            <a:off x="6502805" y="2971801"/>
            <a:ext cx="518119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800"/>
              <a:buFont typeface="Gill Sans"/>
              <a:buNone/>
              <a:defRPr>
                <a:solidFill>
                  <a:srgbClr val="BA0C2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 Info">
  <p:cSld name="Contact Info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3201" y="126998"/>
            <a:ext cx="11785599" cy="6578603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63"/>
          <p:cNvSpPr txBox="1">
            <a:spLocks noGrp="1"/>
          </p:cNvSpPr>
          <p:nvPr>
            <p:ph type="body" idx="1"/>
          </p:nvPr>
        </p:nvSpPr>
        <p:spPr>
          <a:xfrm rot="-5400000">
            <a:off x="10494089" y="1431666"/>
            <a:ext cx="27432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1" name="Google Shape;351;p63"/>
          <p:cNvSpPr txBox="1">
            <a:spLocks noGrp="1"/>
          </p:cNvSpPr>
          <p:nvPr>
            <p:ph type="dt" idx="10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63"/>
          <p:cNvSpPr txBox="1">
            <a:spLocks noGrp="1"/>
          </p:cNvSpPr>
          <p:nvPr>
            <p:ph type="sldNum" idx="12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53" name="Google Shape;353;p63" descr="USAID_Logo_White_v0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5943600"/>
            <a:ext cx="2049293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63"/>
          <p:cNvSpPr txBox="1">
            <a:spLocks noGrp="1"/>
          </p:cNvSpPr>
          <p:nvPr>
            <p:ph type="subTitle" idx="2"/>
          </p:nvPr>
        </p:nvSpPr>
        <p:spPr>
          <a:xfrm>
            <a:off x="914400" y="4114800"/>
            <a:ext cx="4572000" cy="1600200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Full Blue">
  <p:cSld name="Cover - Full Blue">
    <p:bg>
      <p:bgPr>
        <a:solidFill>
          <a:srgbClr val="002F6C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64" descr="USAID_Logo_White_v0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1740" y="685800"/>
            <a:ext cx="2438400" cy="544010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64"/>
          <p:cNvSpPr txBox="1">
            <a:spLocks noGrp="1"/>
          </p:cNvSpPr>
          <p:nvPr>
            <p:ph type="dt" idx="10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64"/>
          <p:cNvSpPr txBox="1">
            <a:spLocks noGrp="1"/>
          </p:cNvSpPr>
          <p:nvPr>
            <p:ph type="sldNum" idx="12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9" name="Google Shape;359;p64"/>
          <p:cNvSpPr txBox="1">
            <a:spLocks noGrp="1"/>
          </p:cNvSpPr>
          <p:nvPr>
            <p:ph type="ctrTitle"/>
          </p:nvPr>
        </p:nvSpPr>
        <p:spPr>
          <a:xfrm>
            <a:off x="914400" y="2133600"/>
            <a:ext cx="73152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ill Sans"/>
              <a:buNone/>
              <a:defRPr sz="32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64"/>
          <p:cNvSpPr txBox="1">
            <a:spLocks noGrp="1"/>
          </p:cNvSpPr>
          <p:nvPr>
            <p:ph type="subTitle" idx="1"/>
          </p:nvPr>
        </p:nvSpPr>
        <p:spPr>
          <a:xfrm>
            <a:off x="914400" y="4114800"/>
            <a:ext cx="45720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ctr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Full Blue">
  <p:cSld name="Divider - Full Blue">
    <p:bg>
      <p:bgPr>
        <a:solidFill>
          <a:srgbClr val="002F6C"/>
        </a:solidFill>
        <a:effectLst/>
      </p:bgPr>
    </p:bg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65"/>
          <p:cNvSpPr txBox="1">
            <a:spLocks noGrp="1"/>
          </p:cNvSpPr>
          <p:nvPr>
            <p:ph type="title"/>
          </p:nvPr>
        </p:nvSpPr>
        <p:spPr>
          <a:xfrm>
            <a:off x="1524000" y="827782"/>
            <a:ext cx="73152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ill Sans"/>
              <a:buNone/>
              <a:defRPr sz="32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65"/>
          <p:cNvSpPr txBox="1">
            <a:spLocks noGrp="1"/>
          </p:cNvSpPr>
          <p:nvPr>
            <p:ph type="dt" idx="10"/>
          </p:nvPr>
        </p:nvSpPr>
        <p:spPr>
          <a:xfrm>
            <a:off x="203200" y="6530079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65"/>
          <p:cNvSpPr txBox="1">
            <a:spLocks noGrp="1"/>
          </p:cNvSpPr>
          <p:nvPr>
            <p:ph type="sldNum" idx="12"/>
          </p:nvPr>
        </p:nvSpPr>
        <p:spPr>
          <a:xfrm>
            <a:off x="9144000" y="6530079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65" name="Google Shape;365;p65" descr="USAID_Logo_White_v0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4400" y="5943600"/>
            <a:ext cx="2049293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/Gray 2 Content">
  <p:cSld name="Blue/Gray 2 Content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66"/>
          <p:cNvSpPr txBox="1">
            <a:spLocks noGrp="1"/>
          </p:cNvSpPr>
          <p:nvPr>
            <p:ph type="body" idx="1"/>
          </p:nvPr>
        </p:nvSpPr>
        <p:spPr>
          <a:xfrm>
            <a:off x="914805" y="1600200"/>
            <a:ext cx="5079595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000"/>
              <a:buChar char="•"/>
              <a:defRPr sz="2000">
                <a:solidFill>
                  <a:srgbClr val="6C6463"/>
                </a:solidFill>
              </a:defRPr>
            </a:lvl1pPr>
            <a:lvl2pPr marL="914400" lvl="1" indent="-3429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 sz="18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»"/>
              <a:defRPr sz="1600">
                <a:solidFill>
                  <a:srgbClr val="6C6463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8" name="Google Shape;368;p66"/>
          <p:cNvSpPr txBox="1">
            <a:spLocks noGrp="1"/>
          </p:cNvSpPr>
          <p:nvPr>
            <p:ph type="body" idx="2"/>
          </p:nvPr>
        </p:nvSpPr>
        <p:spPr>
          <a:xfrm>
            <a:off x="6197600" y="1600200"/>
            <a:ext cx="5080405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000"/>
              <a:buChar char="•"/>
              <a:defRPr sz="2000">
                <a:solidFill>
                  <a:srgbClr val="6C6463"/>
                </a:solidFill>
              </a:defRPr>
            </a:lvl1pPr>
            <a:lvl2pPr marL="914400" lvl="1" indent="-3429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 sz="18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»"/>
              <a:defRPr sz="1600">
                <a:solidFill>
                  <a:srgbClr val="6C6463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9" name="Google Shape;369;p66"/>
          <p:cNvSpPr txBox="1">
            <a:spLocks noGrp="1"/>
          </p:cNvSpPr>
          <p:nvPr>
            <p:ph type="dt" idx="10"/>
          </p:nvPr>
        </p:nvSpPr>
        <p:spPr>
          <a:xfrm>
            <a:off x="203200" y="6530079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66"/>
          <p:cNvSpPr txBox="1">
            <a:spLocks noGrp="1"/>
          </p:cNvSpPr>
          <p:nvPr>
            <p:ph type="sldNum" idx="12"/>
          </p:nvPr>
        </p:nvSpPr>
        <p:spPr>
          <a:xfrm>
            <a:off x="9144000" y="6530079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1" name="Google Shape;371;p66"/>
          <p:cNvSpPr txBox="1">
            <a:spLocks noGrp="1"/>
          </p:cNvSpPr>
          <p:nvPr>
            <p:ph type="title"/>
          </p:nvPr>
        </p:nvSpPr>
        <p:spPr>
          <a:xfrm>
            <a:off x="914805" y="848380"/>
            <a:ext cx="103632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2800"/>
              <a:buFont typeface="Gill Sans"/>
              <a:buNone/>
              <a:defRPr>
                <a:solidFill>
                  <a:srgbClr val="0067B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/Gray 3 Content">
  <p:cSld name="Blue/Gray 3 Content">
    <p:bg>
      <p:bgPr>
        <a:solidFill>
          <a:srgbClr val="E7E7E5"/>
        </a:solidFill>
        <a:effectLst/>
      </p:bgPr>
    </p:bg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67"/>
          <p:cNvSpPr txBox="1">
            <a:spLocks noGrp="1"/>
          </p:cNvSpPr>
          <p:nvPr>
            <p:ph type="body" idx="1"/>
          </p:nvPr>
        </p:nvSpPr>
        <p:spPr>
          <a:xfrm>
            <a:off x="914805" y="1600200"/>
            <a:ext cx="3352395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000"/>
              <a:buChar char="•"/>
              <a:defRPr sz="2000">
                <a:solidFill>
                  <a:srgbClr val="6C6463"/>
                </a:solidFill>
              </a:defRPr>
            </a:lvl1pPr>
            <a:lvl2pPr marL="914400" lvl="1" indent="-3429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 sz="18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4" name="Google Shape;374;p67"/>
          <p:cNvSpPr txBox="1">
            <a:spLocks noGrp="1"/>
          </p:cNvSpPr>
          <p:nvPr>
            <p:ph type="body" idx="2"/>
          </p:nvPr>
        </p:nvSpPr>
        <p:spPr>
          <a:xfrm>
            <a:off x="7924800" y="1600200"/>
            <a:ext cx="3353205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000"/>
              <a:buChar char="•"/>
              <a:defRPr sz="2000">
                <a:solidFill>
                  <a:srgbClr val="6C6463"/>
                </a:solidFill>
              </a:defRPr>
            </a:lvl1pPr>
            <a:lvl2pPr marL="914400" lvl="1" indent="-3429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 sz="18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5" name="Google Shape;375;p67"/>
          <p:cNvSpPr txBox="1">
            <a:spLocks noGrp="1"/>
          </p:cNvSpPr>
          <p:nvPr>
            <p:ph type="dt" idx="10"/>
          </p:nvPr>
        </p:nvSpPr>
        <p:spPr>
          <a:xfrm>
            <a:off x="203200" y="6530079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67"/>
          <p:cNvSpPr txBox="1">
            <a:spLocks noGrp="1"/>
          </p:cNvSpPr>
          <p:nvPr>
            <p:ph type="sldNum" idx="12"/>
          </p:nvPr>
        </p:nvSpPr>
        <p:spPr>
          <a:xfrm>
            <a:off x="9144000" y="6530079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7" name="Google Shape;377;p67"/>
          <p:cNvSpPr txBox="1">
            <a:spLocks noGrp="1"/>
          </p:cNvSpPr>
          <p:nvPr>
            <p:ph type="title"/>
          </p:nvPr>
        </p:nvSpPr>
        <p:spPr>
          <a:xfrm>
            <a:off x="914805" y="848380"/>
            <a:ext cx="103632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2800"/>
              <a:buFont typeface="Gill Sans"/>
              <a:buNone/>
              <a:defRPr>
                <a:solidFill>
                  <a:srgbClr val="0067B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67"/>
          <p:cNvSpPr txBox="1">
            <a:spLocks noGrp="1"/>
          </p:cNvSpPr>
          <p:nvPr>
            <p:ph type="body" idx="3"/>
          </p:nvPr>
        </p:nvSpPr>
        <p:spPr>
          <a:xfrm>
            <a:off x="4419398" y="1600200"/>
            <a:ext cx="3353205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000"/>
              <a:buChar char="•"/>
              <a:defRPr sz="2000">
                <a:solidFill>
                  <a:srgbClr val="6C6463"/>
                </a:solidFill>
              </a:defRPr>
            </a:lvl1pPr>
            <a:lvl2pPr marL="914400" lvl="1" indent="-3429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 sz="18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/Gray 1 Content + Bottom Photo">
  <p:cSld name="Blue/Gray 1 Content + Bottom Photo">
    <p:bg>
      <p:bgPr>
        <a:solidFill>
          <a:srgbClr val="E7E7E5"/>
        </a:solidFill>
        <a:effectLst/>
      </p:bgPr>
    </p:bg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68"/>
          <p:cNvSpPr>
            <a:spLocks noGrp="1"/>
          </p:cNvSpPr>
          <p:nvPr>
            <p:ph type="pic" idx="2"/>
          </p:nvPr>
        </p:nvSpPr>
        <p:spPr>
          <a:xfrm>
            <a:off x="203200" y="3429000"/>
            <a:ext cx="11785600" cy="327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C6463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635C5B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635C5B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81" name="Google Shape;381;p68"/>
          <p:cNvSpPr txBox="1">
            <a:spLocks noGrp="1"/>
          </p:cNvSpPr>
          <p:nvPr>
            <p:ph type="body" idx="1"/>
          </p:nvPr>
        </p:nvSpPr>
        <p:spPr>
          <a:xfrm rot="-5400000">
            <a:off x="10494089" y="4708266"/>
            <a:ext cx="27432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2" name="Google Shape;382;p68"/>
          <p:cNvSpPr txBox="1">
            <a:spLocks noGrp="1"/>
          </p:cNvSpPr>
          <p:nvPr>
            <p:ph type="body" idx="3"/>
          </p:nvPr>
        </p:nvSpPr>
        <p:spPr>
          <a:xfrm>
            <a:off x="914400" y="1600200"/>
            <a:ext cx="103632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000"/>
              <a:buChar char="•"/>
              <a:defRPr>
                <a:solidFill>
                  <a:srgbClr val="6C6463"/>
                </a:solidFill>
              </a:defRPr>
            </a:lvl1pPr>
            <a:lvl2pPr marL="914400" lvl="1" indent="-3556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2000"/>
              <a:buChar char="–"/>
              <a:defRPr>
                <a:solidFill>
                  <a:srgbClr val="6C6463"/>
                </a:solidFill>
              </a:defRPr>
            </a:lvl2pPr>
            <a:lvl3pPr marL="1371600" lvl="2" indent="-3429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•"/>
              <a:defRPr>
                <a:solidFill>
                  <a:srgbClr val="6C6463"/>
                </a:solidFill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>
                <a:solidFill>
                  <a:srgbClr val="6C6463"/>
                </a:solidFill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Char char="»"/>
              <a:defRPr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3" name="Google Shape;383;p68"/>
          <p:cNvSpPr txBox="1">
            <a:spLocks noGrp="1"/>
          </p:cNvSpPr>
          <p:nvPr>
            <p:ph type="dt" idx="10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68"/>
          <p:cNvSpPr txBox="1">
            <a:spLocks noGrp="1"/>
          </p:cNvSpPr>
          <p:nvPr>
            <p:ph type="sldNum" idx="12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5" name="Google Shape;385;p68"/>
          <p:cNvSpPr txBox="1">
            <a:spLocks noGrp="1"/>
          </p:cNvSpPr>
          <p:nvPr>
            <p:ph type="title"/>
          </p:nvPr>
        </p:nvSpPr>
        <p:spPr>
          <a:xfrm>
            <a:off x="914805" y="848380"/>
            <a:ext cx="103632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2800"/>
              <a:buFont typeface="Gill Sans"/>
              <a:buNone/>
              <a:defRPr>
                <a:solidFill>
                  <a:srgbClr val="0067B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/Gray 1 Content + Right Photo">
  <p:cSld name="Blue/Gray 1 Content + Right Photo">
    <p:bg>
      <p:bgPr>
        <a:solidFill>
          <a:srgbClr val="E7E7E5"/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69"/>
          <p:cNvSpPr>
            <a:spLocks noGrp="1"/>
          </p:cNvSpPr>
          <p:nvPr>
            <p:ph type="pic" idx="2"/>
          </p:nvPr>
        </p:nvSpPr>
        <p:spPr>
          <a:xfrm>
            <a:off x="6096000" y="152400"/>
            <a:ext cx="5892800" cy="655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C6463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635C5B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635C5B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88" name="Google Shape;388;p69"/>
          <p:cNvSpPr txBox="1">
            <a:spLocks noGrp="1"/>
          </p:cNvSpPr>
          <p:nvPr>
            <p:ph type="dt" idx="10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69"/>
          <p:cNvSpPr txBox="1">
            <a:spLocks noGrp="1"/>
          </p:cNvSpPr>
          <p:nvPr>
            <p:ph type="sldNum" idx="12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0" name="Google Shape;390;p69"/>
          <p:cNvSpPr txBox="1">
            <a:spLocks noGrp="1"/>
          </p:cNvSpPr>
          <p:nvPr>
            <p:ph type="body" idx="1"/>
          </p:nvPr>
        </p:nvSpPr>
        <p:spPr>
          <a:xfrm>
            <a:off x="914400" y="2057400"/>
            <a:ext cx="4876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000"/>
              <a:buChar char="•"/>
              <a:defRPr sz="2000">
                <a:solidFill>
                  <a:srgbClr val="6C6463"/>
                </a:solidFill>
              </a:defRPr>
            </a:lvl1pPr>
            <a:lvl2pPr marL="914400" lvl="1" indent="-3429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 sz="18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Char char="»"/>
              <a:defRPr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1" name="Google Shape;391;p69"/>
          <p:cNvSpPr txBox="1">
            <a:spLocks noGrp="1"/>
          </p:cNvSpPr>
          <p:nvPr>
            <p:ph type="title"/>
          </p:nvPr>
        </p:nvSpPr>
        <p:spPr>
          <a:xfrm>
            <a:off x="914400" y="843985"/>
            <a:ext cx="487639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2800"/>
              <a:buFont typeface="Gill Sans"/>
              <a:buNone/>
              <a:defRPr>
                <a:solidFill>
                  <a:srgbClr val="0067B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69"/>
          <p:cNvSpPr txBox="1">
            <a:spLocks noGrp="1"/>
          </p:cNvSpPr>
          <p:nvPr>
            <p:ph type="body" idx="3"/>
          </p:nvPr>
        </p:nvSpPr>
        <p:spPr>
          <a:xfrm rot="-5400000">
            <a:off x="10494089" y="1431666"/>
            <a:ext cx="27432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/Gray Title Only">
  <p:cSld name="Blue/Gray Title Only">
    <p:bg>
      <p:bgPr>
        <a:solidFill>
          <a:srgbClr val="E7E7E5"/>
        </a:solid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70"/>
          <p:cNvSpPr>
            <a:spLocks noGrp="1"/>
          </p:cNvSpPr>
          <p:nvPr>
            <p:ph type="pic" idx="2"/>
          </p:nvPr>
        </p:nvSpPr>
        <p:spPr>
          <a:xfrm>
            <a:off x="203200" y="152400"/>
            <a:ext cx="5892800" cy="655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C6463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635C5B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635C5B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95" name="Google Shape;395;p70"/>
          <p:cNvSpPr txBox="1">
            <a:spLocks noGrp="1"/>
          </p:cNvSpPr>
          <p:nvPr>
            <p:ph type="dt" idx="10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6" name="Google Shape;396;p70"/>
          <p:cNvSpPr txBox="1">
            <a:spLocks noGrp="1"/>
          </p:cNvSpPr>
          <p:nvPr>
            <p:ph type="sldNum" idx="12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7" name="Google Shape;397;p70"/>
          <p:cNvSpPr txBox="1">
            <a:spLocks noGrp="1"/>
          </p:cNvSpPr>
          <p:nvPr>
            <p:ph type="body" idx="1"/>
          </p:nvPr>
        </p:nvSpPr>
        <p:spPr>
          <a:xfrm rot="-5400000">
            <a:off x="4601289" y="1431666"/>
            <a:ext cx="27432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8" name="Google Shape;398;p70"/>
          <p:cNvSpPr txBox="1">
            <a:spLocks noGrp="1"/>
          </p:cNvSpPr>
          <p:nvPr>
            <p:ph type="title"/>
          </p:nvPr>
        </p:nvSpPr>
        <p:spPr>
          <a:xfrm>
            <a:off x="6502805" y="2971801"/>
            <a:ext cx="518119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2800"/>
              <a:buFont typeface="Gill Sans"/>
              <a:buNone/>
              <a:defRPr>
                <a:solidFill>
                  <a:srgbClr val="0067B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/Gray 3 Content">
  <p:cSld name="Red/Gray 3 Conte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>
            <a:spLocks noGrp="1"/>
          </p:cNvSpPr>
          <p:nvPr>
            <p:ph type="body" idx="1"/>
          </p:nvPr>
        </p:nvSpPr>
        <p:spPr>
          <a:xfrm>
            <a:off x="914805" y="1600200"/>
            <a:ext cx="3352395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000"/>
              <a:buChar char="•"/>
              <a:defRPr sz="2000">
                <a:solidFill>
                  <a:srgbClr val="6C6463"/>
                </a:solidFill>
              </a:defRPr>
            </a:lvl1pPr>
            <a:lvl2pPr marL="914400" lvl="1" indent="-3429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 sz="18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2"/>
          </p:nvPr>
        </p:nvSpPr>
        <p:spPr>
          <a:xfrm>
            <a:off x="7924800" y="1600200"/>
            <a:ext cx="3353205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000"/>
              <a:buChar char="•"/>
              <a:defRPr sz="2000">
                <a:solidFill>
                  <a:srgbClr val="6C6463"/>
                </a:solidFill>
              </a:defRPr>
            </a:lvl1pPr>
            <a:lvl2pPr marL="914400" lvl="1" indent="-3429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 sz="18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dt" idx="10"/>
          </p:nvPr>
        </p:nvSpPr>
        <p:spPr>
          <a:xfrm>
            <a:off x="203200" y="6530079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sldNum" idx="12"/>
          </p:nvPr>
        </p:nvSpPr>
        <p:spPr>
          <a:xfrm>
            <a:off x="9144000" y="6530079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title"/>
          </p:nvPr>
        </p:nvSpPr>
        <p:spPr>
          <a:xfrm>
            <a:off x="914805" y="848380"/>
            <a:ext cx="103632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800"/>
              <a:buFont typeface="Gill Sans"/>
              <a:buNone/>
              <a:defRPr>
                <a:solidFill>
                  <a:srgbClr val="BA0C2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body" idx="3"/>
          </p:nvPr>
        </p:nvSpPr>
        <p:spPr>
          <a:xfrm>
            <a:off x="4419398" y="1600200"/>
            <a:ext cx="3353205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000"/>
              <a:buChar char="•"/>
              <a:defRPr sz="2000">
                <a:solidFill>
                  <a:srgbClr val="6C6463"/>
                </a:solidFill>
              </a:defRPr>
            </a:lvl1pPr>
            <a:lvl2pPr marL="914400" lvl="1" indent="-3429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 sz="18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/White 1 Content">
  <p:cSld name="Blue/White 1 Content">
    <p:bg>
      <p:bgPr>
        <a:solidFill>
          <a:schemeClr val="lt1"/>
        </a:solidFill>
        <a:effectLst/>
      </p:bgPr>
    </p:bg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71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10363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Clr>
                <a:srgbClr val="635C5B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1200"/>
              </a:spcBef>
              <a:spcAft>
                <a:spcPts val="0"/>
              </a:spcAft>
              <a:buClr>
                <a:srgbClr val="635C5B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1" name="Google Shape;401;p71"/>
          <p:cNvSpPr txBox="1">
            <a:spLocks noGrp="1"/>
          </p:cNvSpPr>
          <p:nvPr>
            <p:ph type="dt" idx="10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71"/>
          <p:cNvSpPr txBox="1">
            <a:spLocks noGrp="1"/>
          </p:cNvSpPr>
          <p:nvPr>
            <p:ph type="sldNum" idx="12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3" name="Google Shape;403;p71"/>
          <p:cNvSpPr txBox="1">
            <a:spLocks noGrp="1"/>
          </p:cNvSpPr>
          <p:nvPr>
            <p:ph type="title"/>
          </p:nvPr>
        </p:nvSpPr>
        <p:spPr>
          <a:xfrm>
            <a:off x="914805" y="848380"/>
            <a:ext cx="103632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2800"/>
              <a:buFont typeface="Gill Sans"/>
              <a:buNone/>
              <a:defRPr>
                <a:solidFill>
                  <a:srgbClr val="0067B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/White 2 Content">
  <p:cSld name="Blue/White 2 Content">
    <p:bg>
      <p:bgPr>
        <a:solidFill>
          <a:schemeClr val="lt1"/>
        </a:solidFill>
        <a:effectLst/>
      </p:bgPr>
    </p:bg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72"/>
          <p:cNvSpPr txBox="1">
            <a:spLocks noGrp="1"/>
          </p:cNvSpPr>
          <p:nvPr>
            <p:ph type="body" idx="1"/>
          </p:nvPr>
        </p:nvSpPr>
        <p:spPr>
          <a:xfrm>
            <a:off x="914805" y="1600200"/>
            <a:ext cx="5079595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000"/>
              <a:buChar char="•"/>
              <a:defRPr sz="2000">
                <a:solidFill>
                  <a:srgbClr val="6C6463"/>
                </a:solidFill>
              </a:defRPr>
            </a:lvl1pPr>
            <a:lvl2pPr marL="914400" lvl="1" indent="-3429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 sz="18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»"/>
              <a:defRPr sz="1600">
                <a:solidFill>
                  <a:srgbClr val="6C6463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6" name="Google Shape;406;p72"/>
          <p:cNvSpPr txBox="1">
            <a:spLocks noGrp="1"/>
          </p:cNvSpPr>
          <p:nvPr>
            <p:ph type="body" idx="2"/>
          </p:nvPr>
        </p:nvSpPr>
        <p:spPr>
          <a:xfrm>
            <a:off x="6197600" y="1600200"/>
            <a:ext cx="5080405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000"/>
              <a:buChar char="•"/>
              <a:defRPr sz="2000">
                <a:solidFill>
                  <a:srgbClr val="6C6463"/>
                </a:solidFill>
              </a:defRPr>
            </a:lvl1pPr>
            <a:lvl2pPr marL="914400" lvl="1" indent="-3429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 sz="18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»"/>
              <a:defRPr sz="1600">
                <a:solidFill>
                  <a:srgbClr val="6C6463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7" name="Google Shape;407;p72"/>
          <p:cNvSpPr txBox="1">
            <a:spLocks noGrp="1"/>
          </p:cNvSpPr>
          <p:nvPr>
            <p:ph type="dt" idx="10"/>
          </p:nvPr>
        </p:nvSpPr>
        <p:spPr>
          <a:xfrm>
            <a:off x="203200" y="6530079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72"/>
          <p:cNvSpPr txBox="1">
            <a:spLocks noGrp="1"/>
          </p:cNvSpPr>
          <p:nvPr>
            <p:ph type="sldNum" idx="12"/>
          </p:nvPr>
        </p:nvSpPr>
        <p:spPr>
          <a:xfrm>
            <a:off x="9144000" y="6530079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9" name="Google Shape;409;p72"/>
          <p:cNvSpPr txBox="1">
            <a:spLocks noGrp="1"/>
          </p:cNvSpPr>
          <p:nvPr>
            <p:ph type="title"/>
          </p:nvPr>
        </p:nvSpPr>
        <p:spPr>
          <a:xfrm>
            <a:off x="914805" y="848380"/>
            <a:ext cx="103632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2800"/>
              <a:buFont typeface="Gill Sans"/>
              <a:buNone/>
              <a:defRPr>
                <a:solidFill>
                  <a:srgbClr val="0067B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/White 3 Content">
  <p:cSld name="Blue/White 3 Content">
    <p:bg>
      <p:bgPr>
        <a:solidFill>
          <a:schemeClr val="lt1"/>
        </a:solidFill>
        <a:effectLst/>
      </p:bgPr>
    </p:bg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73"/>
          <p:cNvSpPr txBox="1">
            <a:spLocks noGrp="1"/>
          </p:cNvSpPr>
          <p:nvPr>
            <p:ph type="body" idx="1"/>
          </p:nvPr>
        </p:nvSpPr>
        <p:spPr>
          <a:xfrm>
            <a:off x="914805" y="1600200"/>
            <a:ext cx="3352395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000"/>
              <a:buChar char="•"/>
              <a:defRPr sz="2000">
                <a:solidFill>
                  <a:srgbClr val="6C6463"/>
                </a:solidFill>
              </a:defRPr>
            </a:lvl1pPr>
            <a:lvl2pPr marL="914400" lvl="1" indent="-3429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 sz="18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2" name="Google Shape;412;p73"/>
          <p:cNvSpPr txBox="1">
            <a:spLocks noGrp="1"/>
          </p:cNvSpPr>
          <p:nvPr>
            <p:ph type="body" idx="2"/>
          </p:nvPr>
        </p:nvSpPr>
        <p:spPr>
          <a:xfrm>
            <a:off x="7924800" y="1600200"/>
            <a:ext cx="3353205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000"/>
              <a:buChar char="•"/>
              <a:defRPr sz="2000">
                <a:solidFill>
                  <a:srgbClr val="6C6463"/>
                </a:solidFill>
              </a:defRPr>
            </a:lvl1pPr>
            <a:lvl2pPr marL="914400" lvl="1" indent="-3429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 sz="18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3" name="Google Shape;413;p73"/>
          <p:cNvSpPr txBox="1">
            <a:spLocks noGrp="1"/>
          </p:cNvSpPr>
          <p:nvPr>
            <p:ph type="dt" idx="10"/>
          </p:nvPr>
        </p:nvSpPr>
        <p:spPr>
          <a:xfrm>
            <a:off x="203200" y="6530079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73"/>
          <p:cNvSpPr txBox="1">
            <a:spLocks noGrp="1"/>
          </p:cNvSpPr>
          <p:nvPr>
            <p:ph type="sldNum" idx="12"/>
          </p:nvPr>
        </p:nvSpPr>
        <p:spPr>
          <a:xfrm>
            <a:off x="9144000" y="6530079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5" name="Google Shape;415;p73"/>
          <p:cNvSpPr txBox="1">
            <a:spLocks noGrp="1"/>
          </p:cNvSpPr>
          <p:nvPr>
            <p:ph type="title"/>
          </p:nvPr>
        </p:nvSpPr>
        <p:spPr>
          <a:xfrm>
            <a:off x="914805" y="848380"/>
            <a:ext cx="103632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2800"/>
              <a:buFont typeface="Gill Sans"/>
              <a:buNone/>
              <a:defRPr>
                <a:solidFill>
                  <a:srgbClr val="0067B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73"/>
          <p:cNvSpPr txBox="1">
            <a:spLocks noGrp="1"/>
          </p:cNvSpPr>
          <p:nvPr>
            <p:ph type="body" idx="3"/>
          </p:nvPr>
        </p:nvSpPr>
        <p:spPr>
          <a:xfrm>
            <a:off x="4419398" y="1600200"/>
            <a:ext cx="3353205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000"/>
              <a:buChar char="•"/>
              <a:defRPr sz="2000">
                <a:solidFill>
                  <a:srgbClr val="6C6463"/>
                </a:solidFill>
              </a:defRPr>
            </a:lvl1pPr>
            <a:lvl2pPr marL="914400" lvl="1" indent="-3429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 sz="18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/White 1 Content + Bottom Photo">
  <p:cSld name="Blue/White 1 Content + Bottom Photo">
    <p:bg>
      <p:bgPr>
        <a:solidFill>
          <a:schemeClr val="lt1"/>
        </a:solidFill>
        <a:effectLst/>
      </p:bgPr>
    </p:bg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74"/>
          <p:cNvSpPr>
            <a:spLocks noGrp="1"/>
          </p:cNvSpPr>
          <p:nvPr>
            <p:ph type="pic" idx="2"/>
          </p:nvPr>
        </p:nvSpPr>
        <p:spPr>
          <a:xfrm>
            <a:off x="203200" y="3429000"/>
            <a:ext cx="11785600" cy="3276600"/>
          </a:xfrm>
          <a:prstGeom prst="rect">
            <a:avLst/>
          </a:prstGeom>
          <a:solidFill>
            <a:srgbClr val="E7E7E5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C6463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635C5B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635C5B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419" name="Google Shape;419;p74"/>
          <p:cNvSpPr txBox="1">
            <a:spLocks noGrp="1"/>
          </p:cNvSpPr>
          <p:nvPr>
            <p:ph type="body" idx="1"/>
          </p:nvPr>
        </p:nvSpPr>
        <p:spPr>
          <a:xfrm rot="-5400000">
            <a:off x="10494089" y="4708266"/>
            <a:ext cx="27432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0" name="Google Shape;420;p74"/>
          <p:cNvSpPr txBox="1">
            <a:spLocks noGrp="1"/>
          </p:cNvSpPr>
          <p:nvPr>
            <p:ph type="body" idx="3"/>
          </p:nvPr>
        </p:nvSpPr>
        <p:spPr>
          <a:xfrm>
            <a:off x="914400" y="1600200"/>
            <a:ext cx="103632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000"/>
              <a:buChar char="•"/>
              <a:defRPr>
                <a:solidFill>
                  <a:srgbClr val="6C6463"/>
                </a:solidFill>
              </a:defRPr>
            </a:lvl1pPr>
            <a:lvl2pPr marL="914400" lvl="1" indent="-3556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2000"/>
              <a:buChar char="–"/>
              <a:defRPr>
                <a:solidFill>
                  <a:srgbClr val="6C6463"/>
                </a:solidFill>
              </a:defRPr>
            </a:lvl2pPr>
            <a:lvl3pPr marL="1371600" lvl="2" indent="-3429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•"/>
              <a:defRPr>
                <a:solidFill>
                  <a:srgbClr val="6C6463"/>
                </a:solidFill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>
                <a:solidFill>
                  <a:srgbClr val="6C6463"/>
                </a:solidFill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Char char="»"/>
              <a:defRPr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1" name="Google Shape;421;p74"/>
          <p:cNvSpPr txBox="1">
            <a:spLocks noGrp="1"/>
          </p:cNvSpPr>
          <p:nvPr>
            <p:ph type="dt" idx="10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74"/>
          <p:cNvSpPr txBox="1">
            <a:spLocks noGrp="1"/>
          </p:cNvSpPr>
          <p:nvPr>
            <p:ph type="sldNum" idx="12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3" name="Google Shape;423;p74"/>
          <p:cNvSpPr txBox="1">
            <a:spLocks noGrp="1"/>
          </p:cNvSpPr>
          <p:nvPr>
            <p:ph type="title"/>
          </p:nvPr>
        </p:nvSpPr>
        <p:spPr>
          <a:xfrm>
            <a:off x="914805" y="848380"/>
            <a:ext cx="103632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2800"/>
              <a:buFont typeface="Gill Sans"/>
              <a:buNone/>
              <a:defRPr>
                <a:solidFill>
                  <a:srgbClr val="0067B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/White 1 Content + Right Photo">
  <p:cSld name="Blue/White 1 Content + Right Photo">
    <p:bg>
      <p:bgPr>
        <a:solidFill>
          <a:schemeClr val="lt1"/>
        </a:solidFill>
        <a:effectLst/>
      </p:bgPr>
    </p:bg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75"/>
          <p:cNvSpPr>
            <a:spLocks noGrp="1"/>
          </p:cNvSpPr>
          <p:nvPr>
            <p:ph type="pic" idx="2"/>
          </p:nvPr>
        </p:nvSpPr>
        <p:spPr>
          <a:xfrm>
            <a:off x="6096000" y="152400"/>
            <a:ext cx="5892800" cy="6553200"/>
          </a:xfrm>
          <a:prstGeom prst="rect">
            <a:avLst/>
          </a:prstGeom>
          <a:solidFill>
            <a:srgbClr val="E7E7E5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C6463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635C5B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635C5B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426" name="Google Shape;426;p75"/>
          <p:cNvSpPr txBox="1">
            <a:spLocks noGrp="1"/>
          </p:cNvSpPr>
          <p:nvPr>
            <p:ph type="dt" idx="10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7" name="Google Shape;427;p75"/>
          <p:cNvSpPr txBox="1">
            <a:spLocks noGrp="1"/>
          </p:cNvSpPr>
          <p:nvPr>
            <p:ph type="sldNum" idx="12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8" name="Google Shape;428;p75"/>
          <p:cNvSpPr txBox="1">
            <a:spLocks noGrp="1"/>
          </p:cNvSpPr>
          <p:nvPr>
            <p:ph type="body" idx="1"/>
          </p:nvPr>
        </p:nvSpPr>
        <p:spPr>
          <a:xfrm>
            <a:off x="914400" y="2057400"/>
            <a:ext cx="4876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000"/>
              <a:buChar char="•"/>
              <a:defRPr sz="2000">
                <a:solidFill>
                  <a:srgbClr val="6C6463"/>
                </a:solidFill>
              </a:defRPr>
            </a:lvl1pPr>
            <a:lvl2pPr marL="914400" lvl="1" indent="-3429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 sz="18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Char char="»"/>
              <a:defRPr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9" name="Google Shape;429;p75"/>
          <p:cNvSpPr txBox="1">
            <a:spLocks noGrp="1"/>
          </p:cNvSpPr>
          <p:nvPr>
            <p:ph type="title"/>
          </p:nvPr>
        </p:nvSpPr>
        <p:spPr>
          <a:xfrm>
            <a:off x="914400" y="843985"/>
            <a:ext cx="487639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2800"/>
              <a:buFont typeface="Gill Sans"/>
              <a:buNone/>
              <a:defRPr>
                <a:solidFill>
                  <a:srgbClr val="0067B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75"/>
          <p:cNvSpPr txBox="1">
            <a:spLocks noGrp="1"/>
          </p:cNvSpPr>
          <p:nvPr>
            <p:ph type="body" idx="3"/>
          </p:nvPr>
        </p:nvSpPr>
        <p:spPr>
          <a:xfrm rot="-5400000">
            <a:off x="10494089" y="1431666"/>
            <a:ext cx="27432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/White Title + Left Photo">
  <p:cSld name="Blue/White Title + Left Photo">
    <p:bg>
      <p:bgPr>
        <a:solidFill>
          <a:schemeClr val="lt1"/>
        </a:solidFill>
        <a:effectLst/>
      </p:bgPr>
    </p:bg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76"/>
          <p:cNvSpPr>
            <a:spLocks noGrp="1"/>
          </p:cNvSpPr>
          <p:nvPr>
            <p:ph type="pic" idx="2"/>
          </p:nvPr>
        </p:nvSpPr>
        <p:spPr>
          <a:xfrm>
            <a:off x="203200" y="152400"/>
            <a:ext cx="5892800" cy="6553200"/>
          </a:xfrm>
          <a:prstGeom prst="rect">
            <a:avLst/>
          </a:prstGeom>
          <a:solidFill>
            <a:srgbClr val="E7E7E5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C6463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635C5B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635C5B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433" name="Google Shape;433;p76"/>
          <p:cNvSpPr txBox="1">
            <a:spLocks noGrp="1"/>
          </p:cNvSpPr>
          <p:nvPr>
            <p:ph type="dt" idx="10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76"/>
          <p:cNvSpPr txBox="1">
            <a:spLocks noGrp="1"/>
          </p:cNvSpPr>
          <p:nvPr>
            <p:ph type="sldNum" idx="12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5" name="Google Shape;435;p76"/>
          <p:cNvSpPr txBox="1">
            <a:spLocks noGrp="1"/>
          </p:cNvSpPr>
          <p:nvPr>
            <p:ph type="body" idx="1"/>
          </p:nvPr>
        </p:nvSpPr>
        <p:spPr>
          <a:xfrm rot="-5400000">
            <a:off x="4601289" y="1431666"/>
            <a:ext cx="27432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6" name="Google Shape;436;p76"/>
          <p:cNvSpPr txBox="1">
            <a:spLocks noGrp="1"/>
          </p:cNvSpPr>
          <p:nvPr>
            <p:ph type="title"/>
          </p:nvPr>
        </p:nvSpPr>
        <p:spPr>
          <a:xfrm>
            <a:off x="6502805" y="2971801"/>
            <a:ext cx="518119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2800"/>
              <a:buFont typeface="Gill Sans"/>
              <a:buNone/>
              <a:defRPr>
                <a:solidFill>
                  <a:srgbClr val="0067B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reen Bar_Title and Content">
  <p:cSld name="Green Bar_Title and Content"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7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 b="0" i="0" u="none" strike="noStrike" cap="none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cxnSp>
        <p:nvCxnSpPr>
          <p:cNvPr id="439" name="Google Shape;439;p77"/>
          <p:cNvCxnSpPr/>
          <p:nvPr/>
        </p:nvCxnSpPr>
        <p:spPr>
          <a:xfrm>
            <a:off x="304802" y="6250077"/>
            <a:ext cx="11592985" cy="0"/>
          </a:xfrm>
          <a:prstGeom prst="straightConnector1">
            <a:avLst/>
          </a:prstGeom>
          <a:noFill/>
          <a:ln w="9525" cap="flat" cmpd="sng">
            <a:solidFill>
              <a:srgbClr val="55575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0" name="Google Shape;440;p77"/>
          <p:cNvSpPr txBox="1"/>
          <p:nvPr/>
        </p:nvSpPr>
        <p:spPr>
          <a:xfrm>
            <a:off x="182020" y="6365442"/>
            <a:ext cx="478315" cy="231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Gill Sans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95D600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sz="900" b="0" i="0" u="none" strike="noStrike" cap="none">
              <a:solidFill>
                <a:srgbClr val="898C8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441" name="Google Shape;441;p77"/>
          <p:cNvCxnSpPr/>
          <p:nvPr/>
        </p:nvCxnSpPr>
        <p:spPr>
          <a:xfrm rot="10800000">
            <a:off x="0" y="6302465"/>
            <a:ext cx="12192000" cy="0"/>
          </a:xfrm>
          <a:prstGeom prst="straightConnector1">
            <a:avLst/>
          </a:prstGeom>
          <a:solidFill>
            <a:schemeClr val="accent1"/>
          </a:solidFill>
          <a:ln>
            <a:noFill/>
          </a:ln>
        </p:spPr>
      </p:cxnSp>
      <p:sp>
        <p:nvSpPr>
          <p:cNvPr id="442" name="Google Shape;442;p77"/>
          <p:cNvSpPr txBox="1">
            <a:spLocks noGrp="1"/>
          </p:cNvSpPr>
          <p:nvPr>
            <p:ph type="body" idx="1"/>
          </p:nvPr>
        </p:nvSpPr>
        <p:spPr>
          <a:xfrm>
            <a:off x="287453" y="1262358"/>
            <a:ext cx="11623035" cy="490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Clr>
                <a:srgbClr val="635C5B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1200"/>
              </a:spcBef>
              <a:spcAft>
                <a:spcPts val="0"/>
              </a:spcAft>
              <a:buClr>
                <a:srgbClr val="635C5B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3" name="Google Shape;443;p77"/>
          <p:cNvSpPr/>
          <p:nvPr/>
        </p:nvSpPr>
        <p:spPr>
          <a:xfrm>
            <a:off x="0" y="0"/>
            <a:ext cx="12192000" cy="1074396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648C1A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 b="0" i="0" u="none" strike="noStrike" cap="none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44" name="Google Shape;444;p77"/>
          <p:cNvSpPr txBox="1">
            <a:spLocks noGrp="1"/>
          </p:cNvSpPr>
          <p:nvPr>
            <p:ph type="title"/>
          </p:nvPr>
        </p:nvSpPr>
        <p:spPr>
          <a:xfrm>
            <a:off x="287453" y="1"/>
            <a:ext cx="11623035" cy="101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Gill Sans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5" name="Google Shape;445;p77"/>
          <p:cNvSpPr txBox="1"/>
          <p:nvPr/>
        </p:nvSpPr>
        <p:spPr>
          <a:xfrm>
            <a:off x="412682" y="6370117"/>
            <a:ext cx="7770501" cy="205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Gill Sans"/>
              <a:buNone/>
            </a:pPr>
            <a:r>
              <a:rPr lang="en-US" sz="900" b="0" i="0" u="none" strike="noStrike" cap="none">
                <a:solidFill>
                  <a:srgbClr val="0D76FF"/>
                </a:solidFill>
                <a:latin typeface="Gill Sans"/>
                <a:ea typeface="Gill Sans"/>
                <a:cs typeface="Gill Sans"/>
                <a:sym typeface="Gill Sans"/>
              </a:rPr>
              <a:t>/ ©ECOFYS, A NAVIGANT – A GUIDEHOUSE COMPANY COMPANY. ALL RIGHTS RESERVED</a:t>
            </a:r>
            <a:endParaRPr sz="900" b="0" i="0" u="none" strike="noStrike" cap="none">
              <a:solidFill>
                <a:srgbClr val="0D76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446" name="Google Shape;446;p77" descr="Mission_Statement_RGB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71520" y="6418194"/>
            <a:ext cx="2726267" cy="12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78"/>
          <p:cNvSpPr txBox="1">
            <a:spLocks noGrp="1"/>
          </p:cNvSpPr>
          <p:nvPr>
            <p:ph type="body" idx="1"/>
          </p:nvPr>
        </p:nvSpPr>
        <p:spPr>
          <a:xfrm>
            <a:off x="287453" y="1341114"/>
            <a:ext cx="11625600" cy="4828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5C5B"/>
              </a:buClr>
              <a:buSzPts val="2000"/>
              <a:buChar char="•"/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5C5B"/>
              </a:buClr>
              <a:buSzPts val="2000"/>
              <a:buChar char="–"/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•"/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»"/>
              <a:defRPr>
                <a:latin typeface="Gill Sans"/>
                <a:ea typeface="Gill Sans"/>
                <a:cs typeface="Gill Sans"/>
                <a:sym typeface="Gill Sans"/>
              </a:defRPr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449" name="Google Shape;449;p78"/>
          <p:cNvSpPr txBox="1">
            <a:spLocks noGrp="1"/>
          </p:cNvSpPr>
          <p:nvPr>
            <p:ph type="title"/>
          </p:nvPr>
        </p:nvSpPr>
        <p:spPr>
          <a:xfrm>
            <a:off x="287453" y="1"/>
            <a:ext cx="11625600" cy="10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78"/>
          <p:cNvSpPr txBox="1">
            <a:spLocks noGrp="1"/>
          </p:cNvSpPr>
          <p:nvPr>
            <p:ph type="body" idx="2"/>
          </p:nvPr>
        </p:nvSpPr>
        <p:spPr>
          <a:xfrm>
            <a:off x="287453" y="6046048"/>
            <a:ext cx="1162560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5C5B"/>
              </a:buClr>
              <a:buSzPts val="800"/>
              <a:buNone/>
              <a:defRPr sz="800"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5C5B"/>
              </a:buClr>
              <a:buSzPts val="2000"/>
              <a:buChar char="–"/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•"/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»"/>
              <a:defRPr>
                <a:latin typeface="Gill Sans"/>
                <a:ea typeface="Gill Sans"/>
                <a:cs typeface="Gill Sans"/>
                <a:sym typeface="Gill Sans"/>
              </a:defRPr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/Gray 1 Content + Bottom Photo">
  <p:cSld name="Red/Gray 1 Content + Bottom Photo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4"/>
          <p:cNvSpPr>
            <a:spLocks noGrp="1"/>
          </p:cNvSpPr>
          <p:nvPr>
            <p:ph type="pic" idx="2"/>
          </p:nvPr>
        </p:nvSpPr>
        <p:spPr>
          <a:xfrm>
            <a:off x="203200" y="3429000"/>
            <a:ext cx="11785600" cy="327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C6463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635C5B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635C5B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54" name="Google Shape;54;p24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103632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000"/>
              <a:buChar char="•"/>
              <a:defRPr>
                <a:solidFill>
                  <a:srgbClr val="6C6463"/>
                </a:solidFill>
              </a:defRPr>
            </a:lvl1pPr>
            <a:lvl2pPr marL="914400" lvl="1" indent="-3556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2000"/>
              <a:buChar char="–"/>
              <a:defRPr>
                <a:solidFill>
                  <a:srgbClr val="6C6463"/>
                </a:solidFill>
              </a:defRPr>
            </a:lvl2pPr>
            <a:lvl3pPr marL="1371600" lvl="2" indent="-3429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•"/>
              <a:defRPr>
                <a:solidFill>
                  <a:srgbClr val="6C6463"/>
                </a:solidFill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>
                <a:solidFill>
                  <a:srgbClr val="6C6463"/>
                </a:solidFill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Char char="»"/>
              <a:defRPr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dt" idx="10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sldNum" idx="12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title"/>
          </p:nvPr>
        </p:nvSpPr>
        <p:spPr>
          <a:xfrm>
            <a:off x="914805" y="848380"/>
            <a:ext cx="103632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800"/>
              <a:buFont typeface="Gill Sans"/>
              <a:buNone/>
              <a:defRPr>
                <a:solidFill>
                  <a:srgbClr val="BA0C2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4"/>
          <p:cNvSpPr txBox="1">
            <a:spLocks noGrp="1"/>
          </p:cNvSpPr>
          <p:nvPr>
            <p:ph type="body" idx="3"/>
          </p:nvPr>
        </p:nvSpPr>
        <p:spPr>
          <a:xfrm rot="-5400000">
            <a:off x="10494089" y="4708266"/>
            <a:ext cx="27432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/Gray 1 Content + Right Photo">
  <p:cSld name="Red/Gray 1 Content + Right Photo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5"/>
          <p:cNvSpPr>
            <a:spLocks noGrp="1"/>
          </p:cNvSpPr>
          <p:nvPr>
            <p:ph type="pic" idx="2"/>
          </p:nvPr>
        </p:nvSpPr>
        <p:spPr>
          <a:xfrm>
            <a:off x="6096000" y="152400"/>
            <a:ext cx="5892800" cy="655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C6463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635C5B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635C5B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dt" idx="10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sldNum" idx="12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body" idx="1"/>
          </p:nvPr>
        </p:nvSpPr>
        <p:spPr>
          <a:xfrm>
            <a:off x="914400" y="2057402"/>
            <a:ext cx="4876800" cy="411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000"/>
              <a:buChar char="•"/>
              <a:defRPr sz="2000">
                <a:solidFill>
                  <a:srgbClr val="6C6463"/>
                </a:solidFill>
              </a:defRPr>
            </a:lvl1pPr>
            <a:lvl2pPr marL="914400" lvl="1" indent="-3429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 sz="18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Char char="»"/>
              <a:defRPr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title"/>
          </p:nvPr>
        </p:nvSpPr>
        <p:spPr>
          <a:xfrm>
            <a:off x="914400" y="843985"/>
            <a:ext cx="487639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800"/>
              <a:buFont typeface="Gill Sans"/>
              <a:buNone/>
              <a:defRPr>
                <a:solidFill>
                  <a:srgbClr val="BA0C2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body" idx="3"/>
          </p:nvPr>
        </p:nvSpPr>
        <p:spPr>
          <a:xfrm rot="-5400000">
            <a:off x="10494089" y="1431666"/>
            <a:ext cx="27432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/Gray Title Only">
  <p:cSld name="Red/Gray Title 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6"/>
          <p:cNvSpPr>
            <a:spLocks noGrp="1"/>
          </p:cNvSpPr>
          <p:nvPr>
            <p:ph type="pic" idx="2"/>
          </p:nvPr>
        </p:nvSpPr>
        <p:spPr>
          <a:xfrm>
            <a:off x="203200" y="152400"/>
            <a:ext cx="5892800" cy="655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C6463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635C5B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635C5B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dt" idx="10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sldNum" idx="12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body" idx="1"/>
          </p:nvPr>
        </p:nvSpPr>
        <p:spPr>
          <a:xfrm rot="-5400000">
            <a:off x="4601289" y="1431666"/>
            <a:ext cx="27432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title"/>
          </p:nvPr>
        </p:nvSpPr>
        <p:spPr>
          <a:xfrm>
            <a:off x="6502805" y="2971801"/>
            <a:ext cx="518119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800"/>
              <a:buFont typeface="Gill Sans"/>
              <a:buNone/>
              <a:defRPr>
                <a:solidFill>
                  <a:srgbClr val="BA0C2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slideLayout" Target="../slideLayouts/slideLayout33.xml"/><Relationship Id="rId7" Type="http://schemas.openxmlformats.org/officeDocument/2006/relationships/vmlDrawing" Target="../drawings/vmlDrawing2.v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33" Type="http://schemas.openxmlformats.org/officeDocument/2006/relationships/theme" Target="../theme/theme3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29" Type="http://schemas.openxmlformats.org/officeDocument/2006/relationships/slideLayout" Target="../slideLayouts/slideLayout64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32" Type="http://schemas.openxmlformats.org/officeDocument/2006/relationships/slideLayout" Target="../slideLayouts/slideLayout67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31" Type="http://schemas.openxmlformats.org/officeDocument/2006/relationships/slideLayout" Target="../slideLayouts/slideLayout66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62.xml"/><Relationship Id="rId30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E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oogle Shape;10;p9"/>
          <p:cNvGraphicFramePr/>
          <p:nvPr/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33" imgW="2117" imgH="1588" progId="TCLayout.ActiveDocument.1">
                  <p:embed/>
                </p:oleObj>
              </mc:Choice>
              <mc:Fallback>
                <p:oleObj r:id="rId33" imgW="2117" imgH="1588" progId="TCLayout.ActiveDocument.1">
                  <p:embed/>
                  <p:pic>
                    <p:nvPicPr>
                      <p:cNvPr id="10" name="Google Shape;10;p9"/>
                      <p:cNvPicPr preferRelativeResize="0"/>
                      <p:nvPr/>
                    </p:nvPicPr>
                    <p:blipFill rotWithShape="1">
                      <a:blip r:embed="rId34">
                        <a:alphaModFix/>
                      </a:blip>
                      <a:srcRect/>
                      <a:stretch/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Google Shape;11;p9"/>
          <p:cNvSpPr txBox="1">
            <a:spLocks noGrp="1"/>
          </p:cNvSpPr>
          <p:nvPr>
            <p:ph type="title"/>
          </p:nvPr>
        </p:nvSpPr>
        <p:spPr>
          <a:xfrm>
            <a:off x="914805" y="457200"/>
            <a:ext cx="1036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800"/>
              <a:buFont typeface="Gill Sans"/>
              <a:buNone/>
              <a:defRPr sz="2800" b="0" i="0" u="none" strike="noStrike" cap="none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rgbClr val="635C5B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35C5B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55600" algn="l" rtl="0">
              <a:spcBef>
                <a:spcPts val="1200"/>
              </a:spcBef>
              <a:spcAft>
                <a:spcPts val="0"/>
              </a:spcAft>
              <a:buClr>
                <a:srgbClr val="635C5B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635C5B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42900" algn="l" rtl="0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dt" idx="10"/>
          </p:nvPr>
        </p:nvSpPr>
        <p:spPr>
          <a:xfrm>
            <a:off x="203200" y="6530079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635C5B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ftr" idx="11"/>
          </p:nvPr>
        </p:nvSpPr>
        <p:spPr>
          <a:xfrm>
            <a:off x="4165600" y="6530079"/>
            <a:ext cx="3860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635C5B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sldNum" idx="12"/>
          </p:nvPr>
        </p:nvSpPr>
        <p:spPr>
          <a:xfrm>
            <a:off x="9144000" y="6530079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635C5B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635C5B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635C5B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635C5B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635C5B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635C5B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635C5B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635C5B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635C5B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" name="Google Shape;16;p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22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E5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" name="Google Shape;205;p11"/>
          <p:cNvGraphicFramePr/>
          <p:nvPr/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r:id="rId8" imgW="2117" imgH="1588" progId="TCLayout.ActiveDocument.1">
                  <p:embed/>
                </p:oleObj>
              </mc:Choice>
              <mc:Fallback>
                <p:oleObj r:id="rId8" imgW="2117" imgH="1588" progId="TCLayout.ActiveDocument.1">
                  <p:embed/>
                  <p:pic>
                    <p:nvPicPr>
                      <p:cNvPr id="205" name="Google Shape;205;p11"/>
                      <p:cNvPicPr preferRelativeResize="0"/>
                      <p:nvPr/>
                    </p:nvPicPr>
                    <p:blipFill rotWithShape="1">
                      <a:blip r:embed="rId9">
                        <a:alphaModFix/>
                      </a:blip>
                      <a:srcRect/>
                      <a:stretch/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" name="Google Shape;206;p11"/>
          <p:cNvSpPr txBox="1">
            <a:spLocks noGrp="1"/>
          </p:cNvSpPr>
          <p:nvPr>
            <p:ph type="title"/>
          </p:nvPr>
        </p:nvSpPr>
        <p:spPr>
          <a:xfrm>
            <a:off x="914805" y="457200"/>
            <a:ext cx="1036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800"/>
              <a:buFont typeface="Gill Sans"/>
              <a:buNone/>
              <a:defRPr sz="2800" b="0" i="0" u="none" strike="noStrike" cap="none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7" name="Google Shape;207;p11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rgbClr val="635C5B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35C5B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55600" algn="l" rtl="0">
              <a:spcBef>
                <a:spcPts val="1200"/>
              </a:spcBef>
              <a:spcAft>
                <a:spcPts val="0"/>
              </a:spcAft>
              <a:buClr>
                <a:srgbClr val="635C5B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635C5B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42900" algn="l" rtl="0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08" name="Google Shape;208;p11"/>
          <p:cNvSpPr txBox="1">
            <a:spLocks noGrp="1"/>
          </p:cNvSpPr>
          <p:nvPr>
            <p:ph type="dt" idx="10"/>
          </p:nvPr>
        </p:nvSpPr>
        <p:spPr>
          <a:xfrm>
            <a:off x="203200" y="6530079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635C5B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09" name="Google Shape;209;p11"/>
          <p:cNvSpPr txBox="1">
            <a:spLocks noGrp="1"/>
          </p:cNvSpPr>
          <p:nvPr>
            <p:ph type="ftr" idx="11"/>
          </p:nvPr>
        </p:nvSpPr>
        <p:spPr>
          <a:xfrm>
            <a:off x="4165600" y="6530079"/>
            <a:ext cx="3860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635C5B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10" name="Google Shape;210;p11"/>
          <p:cNvSpPr txBox="1">
            <a:spLocks noGrp="1"/>
          </p:cNvSpPr>
          <p:nvPr>
            <p:ph type="sldNum" idx="12"/>
          </p:nvPr>
        </p:nvSpPr>
        <p:spPr>
          <a:xfrm>
            <a:off x="9144000" y="6530079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635C5B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635C5B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635C5B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635C5B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635C5B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635C5B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635C5B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635C5B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635C5B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1" name="Google Shape;211;p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22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E5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3"/>
          <p:cNvSpPr txBox="1">
            <a:spLocks noGrp="1"/>
          </p:cNvSpPr>
          <p:nvPr>
            <p:ph type="title"/>
          </p:nvPr>
        </p:nvSpPr>
        <p:spPr>
          <a:xfrm>
            <a:off x="914805" y="457200"/>
            <a:ext cx="1036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800"/>
              <a:buFont typeface="Gill Sans"/>
              <a:buNone/>
              <a:defRPr sz="2800" b="0" i="0" u="none" strike="noStrike" cap="none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3" name="Google Shape;243;p13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rgbClr val="635C5B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35C5B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55600" algn="l" rtl="0">
              <a:spcBef>
                <a:spcPts val="1200"/>
              </a:spcBef>
              <a:spcAft>
                <a:spcPts val="0"/>
              </a:spcAft>
              <a:buClr>
                <a:srgbClr val="635C5B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635C5B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42900" algn="l" rtl="0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44" name="Google Shape;244;p13"/>
          <p:cNvSpPr txBox="1">
            <a:spLocks noGrp="1"/>
          </p:cNvSpPr>
          <p:nvPr>
            <p:ph type="dt" idx="10"/>
          </p:nvPr>
        </p:nvSpPr>
        <p:spPr>
          <a:xfrm>
            <a:off x="203200" y="6530079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635C5B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45" name="Google Shape;245;p13"/>
          <p:cNvSpPr txBox="1">
            <a:spLocks noGrp="1"/>
          </p:cNvSpPr>
          <p:nvPr>
            <p:ph type="ftr" idx="11"/>
          </p:nvPr>
        </p:nvSpPr>
        <p:spPr>
          <a:xfrm>
            <a:off x="4165600" y="6530079"/>
            <a:ext cx="3860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635C5B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46" name="Google Shape;246;p13"/>
          <p:cNvSpPr txBox="1">
            <a:spLocks noGrp="1"/>
          </p:cNvSpPr>
          <p:nvPr>
            <p:ph type="sldNum" idx="12"/>
          </p:nvPr>
        </p:nvSpPr>
        <p:spPr>
          <a:xfrm>
            <a:off x="9144000" y="6530079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635C5B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635C5B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635C5B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635C5B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635C5B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635C5B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635C5B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635C5B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635C5B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7" name="Google Shape;247;p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22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  <p:sldLayoutId id="2147483708" r:id="rId23"/>
    <p:sldLayoutId id="2147483709" r:id="rId24"/>
    <p:sldLayoutId id="2147483710" r:id="rId25"/>
    <p:sldLayoutId id="2147483711" r:id="rId26"/>
    <p:sldLayoutId id="2147483712" r:id="rId27"/>
    <p:sldLayoutId id="2147483713" r:id="rId28"/>
    <p:sldLayoutId id="2147483714" r:id="rId29"/>
    <p:sldLayoutId id="2147483715" r:id="rId30"/>
    <p:sldLayoutId id="2147483716" r:id="rId31"/>
    <p:sldLayoutId id="2147483717" r:id="rId3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7.png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5" name="Google Shape;455;p1"/>
          <p:cNvGraphicFramePr/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r:id="rId4" imgW="1588" imgH="1588" progId="TCLayout.ActiveDocument.1">
                  <p:embed/>
                </p:oleObj>
              </mc:Choice>
              <mc:Fallback>
                <p:oleObj r:id="rId4" imgW="1588" imgH="1588" progId="TCLayout.ActiveDocument.1">
                  <p:embed/>
                  <p:pic>
                    <p:nvPicPr>
                      <p:cNvPr id="455" name="Google Shape;455;p1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6" name="Google Shape;456;p1"/>
          <p:cNvGraphicFramePr/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r:id="rId6" imgW="1588" imgH="1588" progId="TCLayout.ActiveDocument.1">
                  <p:embed/>
                </p:oleObj>
              </mc:Choice>
              <mc:Fallback>
                <p:oleObj r:id="rId6" imgW="1588" imgH="1588" progId="TCLayout.ActiveDocument.1">
                  <p:embed/>
                  <p:pic>
                    <p:nvPicPr>
                      <p:cNvPr id="456" name="Google Shape;456;p1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7" name="Google Shape;457;p1"/>
          <p:cNvSpPr txBox="1">
            <a:spLocks noGrp="1"/>
          </p:cNvSpPr>
          <p:nvPr>
            <p:ph type="sldNum" idx="12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458" name="Google Shape;458;p1"/>
          <p:cNvSpPr txBox="1">
            <a:spLocks noGrp="1"/>
          </p:cNvSpPr>
          <p:nvPr>
            <p:ph type="subTitle" idx="1"/>
          </p:nvPr>
        </p:nvSpPr>
        <p:spPr>
          <a:xfrm>
            <a:off x="914400" y="4114800"/>
            <a:ext cx="45720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</a:pPr>
            <a:r>
              <a:rPr lang="en-US">
                <a:solidFill>
                  <a:schemeClr val="lt2"/>
                </a:solidFill>
              </a:rPr>
              <a:t>July 16, 2019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459" name="Google Shape;459;p1"/>
          <p:cNvSpPr txBox="1">
            <a:spLocks noGrp="1"/>
          </p:cNvSpPr>
          <p:nvPr>
            <p:ph type="ctrTitle"/>
          </p:nvPr>
        </p:nvSpPr>
        <p:spPr>
          <a:xfrm>
            <a:off x="914400" y="2133600"/>
            <a:ext cx="73152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Gill Sans"/>
              <a:buNone/>
            </a:pPr>
            <a:r>
              <a:rPr lang="en-US">
                <a:solidFill>
                  <a:schemeClr val="lt2"/>
                </a:solidFill>
              </a:rPr>
              <a:t>Policy objectives &amp; market readiness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2"/>
          <p:cNvSpPr txBox="1">
            <a:spLocks noGrp="1"/>
          </p:cNvSpPr>
          <p:nvPr>
            <p:ph type="sldNum" idx="12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grpSp>
        <p:nvGrpSpPr>
          <p:cNvPr id="466" name="Google Shape;466;p2" descr="Arrows showing feedback loops in the auction process from the evaluation stage to the target definition, procurement design, and implementation stages."/>
          <p:cNvGrpSpPr/>
          <p:nvPr/>
        </p:nvGrpSpPr>
        <p:grpSpPr>
          <a:xfrm>
            <a:off x="2560518" y="2242060"/>
            <a:ext cx="7140903" cy="12700"/>
            <a:chOff x="2560518" y="2242060"/>
            <a:chExt cx="7140903" cy="12700"/>
          </a:xfrm>
        </p:grpSpPr>
        <p:cxnSp>
          <p:nvCxnSpPr>
            <p:cNvPr id="467" name="Google Shape;467;p2" descr="Arrows showing feedback loops in the auction process from the evaluation stage to the target definition, procurement design, and implementation stages."/>
            <p:cNvCxnSpPr/>
            <p:nvPr/>
          </p:nvCxnSpPr>
          <p:spPr>
            <a:xfrm flipH="1">
              <a:off x="6077349" y="2242060"/>
              <a:ext cx="3607305" cy="12700"/>
            </a:xfrm>
            <a:prstGeom prst="bentConnector5">
              <a:avLst>
                <a:gd name="adj1" fmla="val -528"/>
                <a:gd name="adj2" fmla="val -2676732"/>
                <a:gd name="adj3" fmla="val 99595"/>
              </a:avLst>
            </a:prstGeom>
            <a:solidFill>
              <a:srgbClr val="555759"/>
            </a:solidFill>
            <a:ln w="12700" cap="flat" cmpd="sng">
              <a:solidFill>
                <a:srgbClr val="55575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468" name="Google Shape;468;p2" descr="Arrows showing feedback loops in the auction process from the evaluation stage to the target definition, procurement design, and implementation stages."/>
            <p:cNvCxnSpPr/>
            <p:nvPr/>
          </p:nvCxnSpPr>
          <p:spPr>
            <a:xfrm flipH="1">
              <a:off x="2560518" y="2242060"/>
              <a:ext cx="7140903" cy="12700"/>
            </a:xfrm>
            <a:prstGeom prst="bentConnector5">
              <a:avLst>
                <a:gd name="adj1" fmla="val 0"/>
                <a:gd name="adj2" fmla="val -3704457"/>
                <a:gd name="adj3" fmla="val 100113"/>
              </a:avLst>
            </a:prstGeom>
            <a:solidFill>
              <a:srgbClr val="555759"/>
            </a:solidFill>
            <a:ln w="12700" cap="flat" cmpd="sng">
              <a:solidFill>
                <a:srgbClr val="55575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469" name="Google Shape;469;p2" descr="Arrows showing feedback loops in the auction process from the evaluation stage to the target definition, procurement design, and implementation stages."/>
            <p:cNvCxnSpPr/>
            <p:nvPr/>
          </p:nvCxnSpPr>
          <p:spPr>
            <a:xfrm flipH="1">
              <a:off x="7890528" y="2242060"/>
              <a:ext cx="1803651" cy="12700"/>
            </a:xfrm>
            <a:prstGeom prst="bentConnector5">
              <a:avLst>
                <a:gd name="adj1" fmla="val 0"/>
                <a:gd name="adj2" fmla="val -1591583"/>
                <a:gd name="adj3" fmla="val 99810"/>
              </a:avLst>
            </a:prstGeom>
            <a:solidFill>
              <a:srgbClr val="555759"/>
            </a:solidFill>
            <a:ln w="12700" cap="flat" cmpd="sng">
              <a:solidFill>
                <a:srgbClr val="55575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sp>
        <p:nvSpPr>
          <p:cNvPr id="470" name="Google Shape;470;p2"/>
          <p:cNvSpPr txBox="1"/>
          <p:nvPr/>
        </p:nvSpPr>
        <p:spPr>
          <a:xfrm>
            <a:off x="8728200" y="3048001"/>
            <a:ext cx="2016000" cy="907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Lessons learned</a:t>
            </a:r>
            <a:endParaRPr/>
          </a:p>
          <a:p>
            <a:pPr marL="0" marR="0" lvl="1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Adjustment of procurement design</a:t>
            </a:r>
            <a:endParaRPr/>
          </a:p>
        </p:txBody>
      </p:sp>
      <p:sp>
        <p:nvSpPr>
          <p:cNvPr id="471" name="Google Shape;471;p2"/>
          <p:cNvSpPr/>
          <p:nvPr/>
        </p:nvSpPr>
        <p:spPr>
          <a:xfrm>
            <a:off x="8675003" y="2242060"/>
            <a:ext cx="2016000" cy="850900"/>
          </a:xfrm>
          <a:custGeom>
            <a:avLst/>
            <a:gdLst/>
            <a:ahLst/>
            <a:cxnLst/>
            <a:rect l="l" t="t" r="r" b="b"/>
            <a:pathLst>
              <a:path w="1362074" h="496296" extrusionOk="0">
                <a:moveTo>
                  <a:pt x="0" y="0"/>
                </a:moveTo>
                <a:lnTo>
                  <a:pt x="1113926" y="0"/>
                </a:lnTo>
                <a:lnTo>
                  <a:pt x="1362074" y="248148"/>
                </a:lnTo>
                <a:lnTo>
                  <a:pt x="1113926" y="496296"/>
                </a:lnTo>
                <a:lnTo>
                  <a:pt x="0" y="496296"/>
                </a:lnTo>
                <a:lnTo>
                  <a:pt x="248148" y="248148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20150" tIns="24000" rIns="272150" bIns="24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Evaluation</a:t>
            </a:r>
            <a:endParaRPr/>
          </a:p>
        </p:txBody>
      </p:sp>
      <p:sp>
        <p:nvSpPr>
          <p:cNvPr id="472" name="Google Shape;472;p2"/>
          <p:cNvSpPr txBox="1"/>
          <p:nvPr/>
        </p:nvSpPr>
        <p:spPr>
          <a:xfrm>
            <a:off x="6934201" y="3048000"/>
            <a:ext cx="1965033" cy="3262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Drafting of required documents</a:t>
            </a:r>
            <a:endParaRPr/>
          </a:p>
          <a:p>
            <a:pPr marL="0" marR="0" lvl="1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Market building</a:t>
            </a:r>
            <a:endParaRPr/>
          </a:p>
          <a:p>
            <a:pPr marL="0" marR="0" lvl="1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Procurement conduction</a:t>
            </a:r>
            <a:endParaRPr/>
          </a:p>
          <a:p>
            <a:pPr marL="28575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RfQ</a:t>
            </a:r>
            <a:endParaRPr sz="1600" b="0" i="0" u="none" strike="noStrike" cap="none">
              <a:solidFill>
                <a:srgbClr val="6C6463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8575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RfP and awarding of bids</a:t>
            </a:r>
            <a:endParaRPr/>
          </a:p>
          <a:p>
            <a:pPr marL="0" marR="0" lvl="1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Contracting </a:t>
            </a:r>
            <a:endParaRPr/>
          </a:p>
          <a:p>
            <a:pPr marL="0" marR="0" lvl="1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Monitoring of realization</a:t>
            </a:r>
            <a:endParaRPr/>
          </a:p>
        </p:txBody>
      </p:sp>
      <p:sp>
        <p:nvSpPr>
          <p:cNvPr id="473" name="Google Shape;473;p2"/>
          <p:cNvSpPr/>
          <p:nvPr/>
        </p:nvSpPr>
        <p:spPr>
          <a:xfrm>
            <a:off x="6871351" y="2242060"/>
            <a:ext cx="2016000" cy="850900"/>
          </a:xfrm>
          <a:custGeom>
            <a:avLst/>
            <a:gdLst/>
            <a:ahLst/>
            <a:cxnLst/>
            <a:rect l="l" t="t" r="r" b="b"/>
            <a:pathLst>
              <a:path w="1745443" h="496296" extrusionOk="0">
                <a:moveTo>
                  <a:pt x="0" y="0"/>
                </a:moveTo>
                <a:lnTo>
                  <a:pt x="1497295" y="0"/>
                </a:lnTo>
                <a:lnTo>
                  <a:pt x="1745443" y="248148"/>
                </a:lnTo>
                <a:lnTo>
                  <a:pt x="1497295" y="496296"/>
                </a:lnTo>
                <a:lnTo>
                  <a:pt x="0" y="496296"/>
                </a:lnTo>
                <a:lnTo>
                  <a:pt x="248148" y="248148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20150" tIns="24000" rIns="272150" bIns="24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Imple-mentation</a:t>
            </a:r>
            <a:endParaRPr/>
          </a:p>
        </p:txBody>
      </p:sp>
      <p:sp>
        <p:nvSpPr>
          <p:cNvPr id="474" name="Google Shape;474;p2"/>
          <p:cNvSpPr/>
          <p:nvPr/>
        </p:nvSpPr>
        <p:spPr>
          <a:xfrm>
            <a:off x="5079582" y="3048000"/>
            <a:ext cx="2004115" cy="293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Institutional set-up</a:t>
            </a:r>
            <a:endParaRPr/>
          </a:p>
          <a:p>
            <a:pPr marL="0" marR="0" lvl="1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What is auctioned</a:t>
            </a:r>
            <a:endParaRPr/>
          </a:p>
          <a:p>
            <a:pPr marL="0" marR="0" lvl="1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Procurement procedure</a:t>
            </a:r>
            <a:endParaRPr/>
          </a:p>
          <a:p>
            <a:pPr marL="0" marR="0" lvl="1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Conditions for participation</a:t>
            </a:r>
            <a:endParaRPr sz="1600" b="0" i="0" u="none" strike="noStrike" cap="none">
              <a:solidFill>
                <a:srgbClr val="6C6463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1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Enforcement of obligation</a:t>
            </a:r>
            <a:endParaRPr/>
          </a:p>
          <a:p>
            <a:pPr marL="0" marR="0" lvl="1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Rights for awarded projects</a:t>
            </a:r>
            <a:endParaRPr/>
          </a:p>
        </p:txBody>
      </p:sp>
      <p:sp>
        <p:nvSpPr>
          <p:cNvPr id="475" name="Google Shape;475;p2"/>
          <p:cNvSpPr/>
          <p:nvPr/>
        </p:nvSpPr>
        <p:spPr>
          <a:xfrm>
            <a:off x="5067698" y="2242060"/>
            <a:ext cx="2016000" cy="850900"/>
          </a:xfrm>
          <a:custGeom>
            <a:avLst/>
            <a:gdLst/>
            <a:ahLst/>
            <a:cxnLst/>
            <a:rect l="l" t="t" r="r" b="b"/>
            <a:pathLst>
              <a:path w="1362074" h="496296" extrusionOk="0">
                <a:moveTo>
                  <a:pt x="0" y="0"/>
                </a:moveTo>
                <a:lnTo>
                  <a:pt x="1113926" y="0"/>
                </a:lnTo>
                <a:lnTo>
                  <a:pt x="1362074" y="248148"/>
                </a:lnTo>
                <a:lnTo>
                  <a:pt x="1113926" y="496296"/>
                </a:lnTo>
                <a:lnTo>
                  <a:pt x="0" y="496296"/>
                </a:lnTo>
                <a:lnTo>
                  <a:pt x="248148" y="248148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20150" tIns="24000" rIns="272150" bIns="24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Procurement design</a:t>
            </a:r>
            <a:endParaRPr/>
          </a:p>
        </p:txBody>
      </p:sp>
      <p:sp>
        <p:nvSpPr>
          <p:cNvPr id="476" name="Google Shape;476;p2"/>
          <p:cNvSpPr txBox="1"/>
          <p:nvPr/>
        </p:nvSpPr>
        <p:spPr>
          <a:xfrm>
            <a:off x="3264045" y="3048001"/>
            <a:ext cx="2016001" cy="2693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Market size</a:t>
            </a:r>
            <a:endParaRPr/>
          </a:p>
          <a:p>
            <a:pPr marL="0" marR="0" lvl="1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Pre-developed project</a:t>
            </a:r>
            <a:endParaRPr/>
          </a:p>
          <a:p>
            <a:pPr marL="0" marR="0" lvl="1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Market players</a:t>
            </a:r>
            <a:endParaRPr/>
          </a:p>
          <a:p>
            <a:pPr marL="0" marR="0" lvl="1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Technology cost</a:t>
            </a:r>
            <a:endParaRPr/>
          </a:p>
          <a:p>
            <a:pPr marL="0" marR="0" lvl="1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Project development &amp; operation</a:t>
            </a:r>
            <a:endParaRPr/>
          </a:p>
          <a:p>
            <a:pPr marL="0" marR="0" lvl="1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Existing regulations &amp; incentives </a:t>
            </a:r>
            <a:endParaRPr/>
          </a:p>
        </p:txBody>
      </p:sp>
      <p:sp>
        <p:nvSpPr>
          <p:cNvPr id="477" name="Google Shape;477;p2"/>
          <p:cNvSpPr/>
          <p:nvPr/>
        </p:nvSpPr>
        <p:spPr>
          <a:xfrm>
            <a:off x="3264045" y="2242060"/>
            <a:ext cx="2016000" cy="850900"/>
          </a:xfrm>
          <a:custGeom>
            <a:avLst/>
            <a:gdLst/>
            <a:ahLst/>
            <a:cxnLst/>
            <a:rect l="l" t="t" r="r" b="b"/>
            <a:pathLst>
              <a:path w="1420929" h="496296" extrusionOk="0">
                <a:moveTo>
                  <a:pt x="0" y="0"/>
                </a:moveTo>
                <a:lnTo>
                  <a:pt x="1172781" y="0"/>
                </a:lnTo>
                <a:lnTo>
                  <a:pt x="1420929" y="248148"/>
                </a:lnTo>
                <a:lnTo>
                  <a:pt x="1172781" y="496296"/>
                </a:lnTo>
                <a:lnTo>
                  <a:pt x="0" y="496296"/>
                </a:lnTo>
                <a:lnTo>
                  <a:pt x="248148" y="248148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20150" tIns="24000" rIns="272150" bIns="24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Market &amp; regulatory analysis</a:t>
            </a:r>
            <a:endParaRPr/>
          </a:p>
        </p:txBody>
      </p:sp>
      <p:sp>
        <p:nvSpPr>
          <p:cNvPr id="478" name="Google Shape;478;p2"/>
          <p:cNvSpPr txBox="1"/>
          <p:nvPr/>
        </p:nvSpPr>
        <p:spPr>
          <a:xfrm>
            <a:off x="1537264" y="3048000"/>
            <a:ext cx="18155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Policy goals </a:t>
            </a:r>
            <a:endParaRPr/>
          </a:p>
        </p:txBody>
      </p:sp>
      <p:sp>
        <p:nvSpPr>
          <p:cNvPr id="479" name="Google Shape;479;p2"/>
          <p:cNvSpPr/>
          <p:nvPr/>
        </p:nvSpPr>
        <p:spPr>
          <a:xfrm>
            <a:off x="1460392" y="2242060"/>
            <a:ext cx="2016000" cy="850900"/>
          </a:xfrm>
          <a:custGeom>
            <a:avLst/>
            <a:gdLst/>
            <a:ahLst/>
            <a:cxnLst/>
            <a:rect l="l" t="t" r="r" b="b"/>
            <a:pathLst>
              <a:path w="1704050" h="496296" extrusionOk="0">
                <a:moveTo>
                  <a:pt x="0" y="0"/>
                </a:moveTo>
                <a:lnTo>
                  <a:pt x="1455902" y="0"/>
                </a:lnTo>
                <a:lnTo>
                  <a:pt x="1704050" y="248148"/>
                </a:lnTo>
                <a:lnTo>
                  <a:pt x="1455902" y="496296"/>
                </a:lnTo>
                <a:lnTo>
                  <a:pt x="0" y="496296"/>
                </a:lnTo>
                <a:lnTo>
                  <a:pt x="248148" y="248148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20150" tIns="24000" rIns="272150" bIns="24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Target definition</a:t>
            </a:r>
            <a:endParaRPr/>
          </a:p>
        </p:txBody>
      </p:sp>
      <p:sp>
        <p:nvSpPr>
          <p:cNvPr id="480" name="Google Shape;480;p2"/>
          <p:cNvSpPr txBox="1">
            <a:spLocks noGrp="1"/>
          </p:cNvSpPr>
          <p:nvPr>
            <p:ph type="title"/>
          </p:nvPr>
        </p:nvSpPr>
        <p:spPr>
          <a:xfrm>
            <a:off x="914805" y="848380"/>
            <a:ext cx="103632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800"/>
              <a:buFont typeface="Gill Sans"/>
              <a:buNone/>
            </a:pPr>
            <a:r>
              <a:rPr lang="en-US"/>
              <a:t>Performing auctions without adequate planning will not achieve low prices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3"/>
          <p:cNvSpPr txBox="1">
            <a:spLocks noGrp="1"/>
          </p:cNvSpPr>
          <p:nvPr>
            <p:ph type="sldNum" idx="12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486" name="Google Shape;486;p3"/>
          <p:cNvSpPr txBox="1"/>
          <p:nvPr/>
        </p:nvSpPr>
        <p:spPr>
          <a:xfrm>
            <a:off x="1665514" y="6642556"/>
            <a:ext cx="641168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© Navigant – A Guidehouse Company. All rights reserved</a:t>
            </a:r>
            <a:endParaRPr sz="800" b="0" i="0" u="none" strike="noStrike" cap="non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3"/>
          <p:cNvSpPr txBox="1">
            <a:spLocks noGrp="1"/>
          </p:cNvSpPr>
          <p:nvPr>
            <p:ph type="body" idx="1"/>
          </p:nvPr>
        </p:nvSpPr>
        <p:spPr>
          <a:xfrm>
            <a:off x="914400" y="2680426"/>
            <a:ext cx="10363200" cy="39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30188" lvl="0" indent="-23018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35C5B"/>
              </a:buClr>
              <a:buSzPts val="1850"/>
              <a:buChar char="•"/>
            </a:pPr>
            <a:r>
              <a:rPr lang="en-US" sz="1850" dirty="0"/>
              <a:t>Main goals: </a:t>
            </a:r>
            <a:endParaRPr dirty="0"/>
          </a:p>
          <a:p>
            <a:pPr marL="684213" lvl="1" indent="-230187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635C5B"/>
              </a:buClr>
              <a:buSzPts val="1850"/>
              <a:buChar char="–"/>
            </a:pPr>
            <a:r>
              <a:rPr lang="en-US" sz="1850" dirty="0"/>
              <a:t>Allocating available funding efficiently and </a:t>
            </a:r>
            <a:endParaRPr dirty="0"/>
          </a:p>
          <a:p>
            <a:pPr marL="684213" lvl="1" indent="-230187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635C5B"/>
              </a:buClr>
              <a:buSzPts val="1850"/>
              <a:buChar char="–"/>
            </a:pPr>
            <a:r>
              <a:rPr lang="en-US" sz="1850" dirty="0"/>
              <a:t>Achieving RE generation targets through timely project realization </a:t>
            </a:r>
            <a:endParaRPr dirty="0"/>
          </a:p>
          <a:p>
            <a:pPr marL="230188" lvl="0" indent="-230188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635C5B"/>
              </a:buClr>
              <a:buSzPts val="1850"/>
              <a:buChar char="•"/>
            </a:pPr>
            <a:r>
              <a:rPr lang="en-US" sz="1850" dirty="0"/>
              <a:t>Other policy goals include e.g.: </a:t>
            </a:r>
            <a:endParaRPr dirty="0"/>
          </a:p>
          <a:p>
            <a:pPr marL="684213" lvl="1" indent="-230187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635C5B"/>
              </a:buClr>
              <a:buSzPts val="1850"/>
              <a:buChar char="–"/>
            </a:pPr>
            <a:r>
              <a:rPr lang="en-US" sz="1850" dirty="0"/>
              <a:t>Grid and system integration of awarded projects </a:t>
            </a:r>
            <a:endParaRPr dirty="0"/>
          </a:p>
          <a:p>
            <a:pPr marL="684213" lvl="1" indent="-230187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635C5B"/>
              </a:buClr>
              <a:buSzPts val="1850"/>
              <a:buChar char="–"/>
            </a:pPr>
            <a:r>
              <a:rPr lang="en-US" sz="1850" dirty="0"/>
              <a:t>Local value creation</a:t>
            </a:r>
            <a:endParaRPr dirty="0"/>
          </a:p>
          <a:p>
            <a:pPr marL="230188" lvl="0" indent="-230188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635C5B"/>
              </a:buClr>
              <a:buSzPts val="1850"/>
              <a:buChar char="•"/>
            </a:pPr>
            <a:r>
              <a:rPr lang="en-US" sz="1850" dirty="0"/>
              <a:t>Recognize trade-offs between policy objectives and agree on prioritization to be reflected in procurement design, e.g.: </a:t>
            </a:r>
            <a:endParaRPr dirty="0"/>
          </a:p>
          <a:p>
            <a:pPr marL="684213" lvl="1" indent="-230187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635C5B"/>
              </a:buClr>
              <a:buSzPts val="1850"/>
              <a:buChar char="–"/>
            </a:pPr>
            <a:r>
              <a:rPr lang="en-US" sz="1850" dirty="0"/>
              <a:t>Financial guarantees help ensure seriousness of bids and increase project realization, but</a:t>
            </a:r>
            <a:endParaRPr dirty="0"/>
          </a:p>
          <a:p>
            <a:pPr marL="684213" lvl="1" indent="-230187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635C5B"/>
              </a:buClr>
              <a:buSzPts val="1850"/>
              <a:buChar char="–"/>
            </a:pPr>
            <a:r>
              <a:rPr lang="en-US" sz="1850" dirty="0"/>
              <a:t>could increase financing costs and lead to higher bid prices. </a:t>
            </a:r>
            <a:endParaRPr dirty="0"/>
          </a:p>
          <a:p>
            <a:pPr marL="684213" lvl="1" indent="-112712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635C5B"/>
              </a:buClr>
              <a:buSzPts val="1850"/>
              <a:buNone/>
            </a:pPr>
            <a:endParaRPr sz="1850" dirty="0"/>
          </a:p>
          <a:p>
            <a:pPr marL="684213" lvl="1" indent="-112712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635C5B"/>
              </a:buClr>
              <a:buSzPts val="1850"/>
              <a:buNone/>
            </a:pPr>
            <a:endParaRPr sz="1850" dirty="0"/>
          </a:p>
        </p:txBody>
      </p:sp>
      <p:sp>
        <p:nvSpPr>
          <p:cNvPr id="488" name="Google Shape;488;p3"/>
          <p:cNvSpPr/>
          <p:nvPr/>
        </p:nvSpPr>
        <p:spPr>
          <a:xfrm>
            <a:off x="1066800" y="1600563"/>
            <a:ext cx="2016000" cy="850900"/>
          </a:xfrm>
          <a:custGeom>
            <a:avLst/>
            <a:gdLst/>
            <a:ahLst/>
            <a:cxnLst/>
            <a:rect l="l" t="t" r="r" b="b"/>
            <a:pathLst>
              <a:path w="1704050" h="496296" extrusionOk="0">
                <a:moveTo>
                  <a:pt x="0" y="0"/>
                </a:moveTo>
                <a:lnTo>
                  <a:pt x="1455902" y="0"/>
                </a:lnTo>
                <a:lnTo>
                  <a:pt x="1704050" y="248148"/>
                </a:lnTo>
                <a:lnTo>
                  <a:pt x="1455902" y="496296"/>
                </a:lnTo>
                <a:lnTo>
                  <a:pt x="0" y="496296"/>
                </a:lnTo>
                <a:lnTo>
                  <a:pt x="248148" y="248148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20150" tIns="24000" rIns="272150" bIns="24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Target definition</a:t>
            </a:r>
            <a:endParaRPr/>
          </a:p>
        </p:txBody>
      </p:sp>
      <p:sp>
        <p:nvSpPr>
          <p:cNvPr id="489" name="Google Shape;489;p3"/>
          <p:cNvSpPr txBox="1">
            <a:spLocks noGrp="1"/>
          </p:cNvSpPr>
          <p:nvPr>
            <p:ph type="title"/>
          </p:nvPr>
        </p:nvSpPr>
        <p:spPr>
          <a:xfrm>
            <a:off x="914805" y="848380"/>
            <a:ext cx="103632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800"/>
              <a:buFont typeface="Gill Sans"/>
              <a:buNone/>
            </a:pPr>
            <a:r>
              <a:rPr lang="en-US"/>
              <a:t>RE targets and policy objectives need to be discussed and clarified early in the process</a:t>
            </a: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73FC53-47C4-452D-BE56-0477A3091D9A}"/>
              </a:ext>
            </a:extLst>
          </p:cNvPr>
          <p:cNvSpPr/>
          <p:nvPr/>
        </p:nvSpPr>
        <p:spPr>
          <a:xfrm>
            <a:off x="1665514" y="6725920"/>
            <a:ext cx="3140166" cy="81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4"/>
          <p:cNvSpPr/>
          <p:nvPr/>
        </p:nvSpPr>
        <p:spPr>
          <a:xfrm>
            <a:off x="941984" y="1684933"/>
            <a:ext cx="2625600" cy="850900"/>
          </a:xfrm>
          <a:custGeom>
            <a:avLst/>
            <a:gdLst/>
            <a:ahLst/>
            <a:cxnLst/>
            <a:rect l="l" t="t" r="r" b="b"/>
            <a:pathLst>
              <a:path w="1704050" h="496296" extrusionOk="0">
                <a:moveTo>
                  <a:pt x="0" y="0"/>
                </a:moveTo>
                <a:lnTo>
                  <a:pt x="1455902" y="0"/>
                </a:lnTo>
                <a:lnTo>
                  <a:pt x="1704050" y="248148"/>
                </a:lnTo>
                <a:lnTo>
                  <a:pt x="1455902" y="496296"/>
                </a:lnTo>
                <a:lnTo>
                  <a:pt x="0" y="496296"/>
                </a:lnTo>
                <a:lnTo>
                  <a:pt x="248148" y="248148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20150" tIns="24000" rIns="272150" bIns="24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Target definition: System integration</a:t>
            </a:r>
            <a:endParaRPr/>
          </a:p>
        </p:txBody>
      </p:sp>
      <p:sp>
        <p:nvSpPr>
          <p:cNvPr id="496" name="Google Shape;496;p4"/>
          <p:cNvSpPr txBox="1">
            <a:spLocks noGrp="1"/>
          </p:cNvSpPr>
          <p:nvPr>
            <p:ph type="title"/>
          </p:nvPr>
        </p:nvSpPr>
        <p:spPr>
          <a:xfrm>
            <a:off x="914805" y="417493"/>
            <a:ext cx="103632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Gill Sans"/>
              <a:buNone/>
            </a:pPr>
            <a:r>
              <a:rPr lang="en-US">
                <a:solidFill>
                  <a:schemeClr val="lt2"/>
                </a:solidFill>
              </a:rPr>
              <a:t>Example 1 other policy goals: system integration costs and generation costs are different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497" name="Google Shape;497;p4"/>
          <p:cNvSpPr txBox="1"/>
          <p:nvPr/>
        </p:nvSpPr>
        <p:spPr>
          <a:xfrm>
            <a:off x="1665514" y="6642556"/>
            <a:ext cx="641168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© Navigant – A Guidehouse Company. All rights reserved</a:t>
            </a:r>
            <a:endParaRPr sz="800" b="0" i="0" u="none" strike="noStrike" cap="non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98" name="Google Shape;498;p4"/>
          <p:cNvGraphicFramePr/>
          <p:nvPr/>
        </p:nvGraphicFramePr>
        <p:xfrm>
          <a:off x="1371600" y="3374605"/>
          <a:ext cx="9677400" cy="2595950"/>
        </p:xfrm>
        <a:graphic>
          <a:graphicData uri="http://schemas.openxmlformats.org/drawingml/2006/table">
            <a:tbl>
              <a:tblPr firstRow="1" bandRow="1">
                <a:noFill/>
                <a:tableStyleId>{490BCF55-C31A-4A19-91E7-3B530979E026}</a:tableStyleId>
              </a:tblPr>
              <a:tblGrid>
                <a:gridCol w="90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70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rgbClr val="635C5B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+</a:t>
                      </a:r>
                      <a:endParaRPr sz="2000" u="none" strike="noStrike" cap="none">
                        <a:solidFill>
                          <a:srgbClr val="635C5B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9350" marR="99350" marT="35825" marB="358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rgbClr val="635C5B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Investment and operational costs</a:t>
                      </a:r>
                      <a:endParaRPr/>
                    </a:p>
                  </a:txBody>
                  <a:tcPr marL="99350" marR="99350" marT="35825" marB="358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rgbClr val="635C5B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+</a:t>
                      </a:r>
                      <a:endParaRPr/>
                    </a:p>
                  </a:txBody>
                  <a:tcPr marL="99350" marR="99350" marT="35825" marB="358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rgbClr val="635C5B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Cost of capital (debt, equity)</a:t>
                      </a:r>
                      <a:endParaRPr/>
                    </a:p>
                  </a:txBody>
                  <a:tcPr marL="99350" marR="99350" marT="35825" marB="358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rgbClr val="635C5B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=</a:t>
                      </a:r>
                      <a:endParaRPr/>
                    </a:p>
                  </a:txBody>
                  <a:tcPr marL="99350" marR="99350" marT="35825" marB="358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635C5B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Electricity production costs</a:t>
                      </a:r>
                      <a:endParaRPr/>
                    </a:p>
                  </a:txBody>
                  <a:tcPr marL="99350" marR="99350" marT="35825" marB="358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rgbClr val="635C5B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+</a:t>
                      </a:r>
                      <a:endParaRPr/>
                    </a:p>
                  </a:txBody>
                  <a:tcPr marL="99350" marR="99350" marT="35825" marB="358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rgbClr val="635C5B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Grid expansion costs related to RE</a:t>
                      </a:r>
                      <a:endParaRPr/>
                    </a:p>
                  </a:txBody>
                  <a:tcPr marL="99350" marR="99350" marT="35825" marB="358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rgbClr val="635C5B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+</a:t>
                      </a:r>
                      <a:endParaRPr/>
                    </a:p>
                  </a:txBody>
                  <a:tcPr marL="99350" marR="99350" marT="35825" marB="358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rgbClr val="635C5B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Costs of control and balancing energy related to RE, including redispatch costs </a:t>
                      </a:r>
                      <a:endParaRPr/>
                    </a:p>
                  </a:txBody>
                  <a:tcPr marL="99350" marR="99350" marT="35825" marB="358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rgbClr val="635C5B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+</a:t>
                      </a:r>
                      <a:endParaRPr/>
                    </a:p>
                  </a:txBody>
                  <a:tcPr marL="99350" marR="99350" marT="35825" marB="358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rgbClr val="635C5B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Transaction costs</a:t>
                      </a:r>
                      <a:endParaRPr/>
                    </a:p>
                  </a:txBody>
                  <a:tcPr marL="99350" marR="99350" marT="35825" marB="358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rgbClr val="635C5B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=</a:t>
                      </a:r>
                      <a:endParaRPr/>
                    </a:p>
                  </a:txBody>
                  <a:tcPr marL="99350" marR="99350" marT="35825" marB="358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635C5B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System costs of RE generation</a:t>
                      </a:r>
                      <a:endParaRPr/>
                    </a:p>
                  </a:txBody>
                  <a:tcPr marL="99350" marR="99350" marT="35825" marB="358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17060778-8790-4626-BFE5-C535535DA1FA}"/>
              </a:ext>
            </a:extLst>
          </p:cNvPr>
          <p:cNvSpPr/>
          <p:nvPr/>
        </p:nvSpPr>
        <p:spPr>
          <a:xfrm>
            <a:off x="1665514" y="6725920"/>
            <a:ext cx="3140166" cy="81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5"/>
          <p:cNvSpPr txBox="1">
            <a:spLocks noGrp="1"/>
          </p:cNvSpPr>
          <p:nvPr>
            <p:ph type="sldNum" idx="12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504" name="Google Shape;504;p5"/>
          <p:cNvSpPr txBox="1"/>
          <p:nvPr/>
        </p:nvSpPr>
        <p:spPr>
          <a:xfrm>
            <a:off x="1665514" y="6642556"/>
            <a:ext cx="641168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© Navigant – A Guidehouse Company. All rights reserved</a:t>
            </a:r>
            <a:endParaRPr sz="800" b="0" i="0" u="none" strike="noStrike" cap="non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5"/>
          <p:cNvSpPr txBox="1">
            <a:spLocks noGrp="1"/>
          </p:cNvSpPr>
          <p:nvPr>
            <p:ph type="body" idx="1"/>
          </p:nvPr>
        </p:nvSpPr>
        <p:spPr>
          <a:xfrm>
            <a:off x="914400" y="2679700"/>
            <a:ext cx="10363200" cy="3962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30188" lvl="0" indent="-230188" algn="l" rtl="0">
              <a:spcBef>
                <a:spcPts val="0"/>
              </a:spcBef>
              <a:spcAft>
                <a:spcPts val="0"/>
              </a:spcAft>
              <a:buClr>
                <a:srgbClr val="635C5B"/>
              </a:buClr>
              <a:buSzPts val="2000"/>
              <a:buChar char="•"/>
            </a:pPr>
            <a:r>
              <a:rPr lang="en-US"/>
              <a:t>Assessing the level of market readiness is important when designing competitive procurement, and should consider at least:</a:t>
            </a:r>
            <a:endParaRPr/>
          </a:p>
          <a:p>
            <a:pPr marL="230188" lvl="0" indent="-230188" algn="l" rtl="0">
              <a:spcBef>
                <a:spcPts val="1200"/>
              </a:spcBef>
              <a:spcAft>
                <a:spcPts val="0"/>
              </a:spcAft>
              <a:buClr>
                <a:srgbClr val="635C5B"/>
              </a:buClr>
              <a:buSzPts val="2000"/>
              <a:buChar char="•"/>
            </a:pPr>
            <a:r>
              <a:rPr lang="en-US"/>
              <a:t>Market size helps determine the expected level of competition in the competitive procurement and should inform the tendered volume.</a:t>
            </a:r>
            <a:endParaRPr/>
          </a:p>
          <a:p>
            <a:pPr marL="230188" lvl="0" indent="-230188" algn="l" rtl="0">
              <a:spcBef>
                <a:spcPts val="1200"/>
              </a:spcBef>
              <a:spcAft>
                <a:spcPts val="0"/>
              </a:spcAft>
              <a:buClr>
                <a:srgbClr val="635C5B"/>
              </a:buClr>
              <a:buSzPts val="2000"/>
              <a:buChar char="•"/>
            </a:pPr>
            <a:r>
              <a:rPr lang="en-US"/>
              <a:t>Project development and operation phases inform procurement design, e.g. types of required permits before the auction.</a:t>
            </a:r>
            <a:endParaRPr/>
          </a:p>
          <a:p>
            <a:pPr marL="684213" lvl="1" indent="-230187" algn="l" rtl="0">
              <a:spcBef>
                <a:spcPts val="1200"/>
              </a:spcBef>
              <a:spcAft>
                <a:spcPts val="0"/>
              </a:spcAft>
              <a:buClr>
                <a:srgbClr val="635C5B"/>
              </a:buClr>
              <a:buSzPts val="2000"/>
              <a:buChar char="–"/>
            </a:pPr>
            <a:r>
              <a:rPr lang="en-US"/>
              <a:t>Options to increase market readiness for RE procurement: </a:t>
            </a:r>
            <a:endParaRPr/>
          </a:p>
          <a:p>
            <a:pPr marL="914400" lvl="2" indent="-230187" algn="l" rtl="0">
              <a:spcBef>
                <a:spcPts val="1560"/>
              </a:spcBef>
              <a:spcAft>
                <a:spcPts val="0"/>
              </a:spcAft>
              <a:buClr>
                <a:srgbClr val="6C6463"/>
              </a:buClr>
              <a:buSzPts val="1800"/>
              <a:buChar char="•"/>
            </a:pPr>
            <a:r>
              <a:rPr lang="en-US"/>
              <a:t>Project site pre-development by the government </a:t>
            </a:r>
            <a:endParaRPr/>
          </a:p>
          <a:p>
            <a:pPr marL="914400" lvl="2" indent="-230187" algn="l" rtl="0"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•"/>
            </a:pPr>
            <a:r>
              <a:rPr lang="en-US"/>
              <a:t>Use of syndicated loans, guarantees, and PPPs </a:t>
            </a:r>
            <a:endParaRPr/>
          </a:p>
          <a:p>
            <a:pPr marL="914400" lvl="2" indent="-230187" algn="l" rtl="0"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•"/>
            </a:pPr>
            <a:r>
              <a:rPr lang="en-US"/>
              <a:t>Clear legal framework defining the rights of IPPs vis-à-vis state-owned utilities or grid operators</a:t>
            </a:r>
            <a:endParaRPr/>
          </a:p>
        </p:txBody>
      </p:sp>
      <p:sp>
        <p:nvSpPr>
          <p:cNvPr id="506" name="Google Shape;506;p5"/>
          <p:cNvSpPr/>
          <p:nvPr/>
        </p:nvSpPr>
        <p:spPr>
          <a:xfrm>
            <a:off x="2280557" y="1620790"/>
            <a:ext cx="2590800" cy="850900"/>
          </a:xfrm>
          <a:custGeom>
            <a:avLst/>
            <a:gdLst/>
            <a:ahLst/>
            <a:cxnLst/>
            <a:rect l="l" t="t" r="r" b="b"/>
            <a:pathLst>
              <a:path w="1745443" h="496296" extrusionOk="0">
                <a:moveTo>
                  <a:pt x="0" y="0"/>
                </a:moveTo>
                <a:lnTo>
                  <a:pt x="1497295" y="0"/>
                </a:lnTo>
                <a:lnTo>
                  <a:pt x="1745443" y="248148"/>
                </a:lnTo>
                <a:lnTo>
                  <a:pt x="1497295" y="496296"/>
                </a:lnTo>
                <a:lnTo>
                  <a:pt x="0" y="496296"/>
                </a:lnTo>
                <a:lnTo>
                  <a:pt x="248148" y="248148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20150" tIns="24000" rIns="272150" bIns="24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Market &amp; regulatory analysis</a:t>
            </a:r>
            <a:endParaRPr/>
          </a:p>
        </p:txBody>
      </p:sp>
      <p:sp>
        <p:nvSpPr>
          <p:cNvPr id="507" name="Google Shape;507;p5"/>
          <p:cNvSpPr txBox="1">
            <a:spLocks noGrp="1"/>
          </p:cNvSpPr>
          <p:nvPr>
            <p:ph type="title"/>
          </p:nvPr>
        </p:nvSpPr>
        <p:spPr>
          <a:xfrm>
            <a:off x="914805" y="848380"/>
            <a:ext cx="103632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800"/>
              <a:buFont typeface="Gill Sans"/>
              <a:buNone/>
            </a:pPr>
            <a:r>
              <a:rPr lang="en-US"/>
              <a:t>Competitive procurement needs to fit local market conditions to be successful</a:t>
            </a: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F0168F-C946-4BC4-8EF3-9F316F0894DE}"/>
              </a:ext>
            </a:extLst>
          </p:cNvPr>
          <p:cNvSpPr/>
          <p:nvPr/>
        </p:nvSpPr>
        <p:spPr>
          <a:xfrm>
            <a:off x="1665514" y="6725920"/>
            <a:ext cx="3140166" cy="81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6"/>
          <p:cNvSpPr txBox="1">
            <a:spLocks noGrp="1"/>
          </p:cNvSpPr>
          <p:nvPr>
            <p:ph type="sldNum" idx="12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513" name="Google Shape;513;p6"/>
          <p:cNvSpPr txBox="1"/>
          <p:nvPr/>
        </p:nvSpPr>
        <p:spPr>
          <a:xfrm>
            <a:off x="941793" y="2679700"/>
            <a:ext cx="8749023" cy="3501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55759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555759"/>
                </a:solidFill>
                <a:latin typeface="Gill Sans"/>
                <a:ea typeface="Gill Sans"/>
                <a:cs typeface="Gill Sans"/>
                <a:sym typeface="Gill Sans"/>
              </a:rPr>
              <a:t>Wind onshore</a:t>
            </a:r>
            <a:endParaRPr/>
          </a:p>
          <a:p>
            <a:pPr marL="230188" marR="0" lvl="0" indent="-230188" algn="l" rtl="0">
              <a:spcBef>
                <a:spcPts val="360"/>
              </a:spcBef>
              <a:spcAft>
                <a:spcPts val="0"/>
              </a:spcAft>
              <a:buClr>
                <a:srgbClr val="555759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555759"/>
                </a:solidFill>
                <a:latin typeface="Gill Sans"/>
                <a:ea typeface="Gill Sans"/>
                <a:cs typeface="Gill Sans"/>
                <a:sym typeface="Gill Sans"/>
              </a:rPr>
              <a:t>Project development more complex: securing sites, site assessment, environmental impact assessment, etc.</a:t>
            </a:r>
            <a:endParaRPr/>
          </a:p>
          <a:p>
            <a:pPr marL="230188" marR="0" lvl="0" indent="-230188" algn="l" rtl="0">
              <a:spcBef>
                <a:spcPts val="360"/>
              </a:spcBef>
              <a:spcAft>
                <a:spcPts val="0"/>
              </a:spcAft>
              <a:buClr>
                <a:srgbClr val="555759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555759"/>
                </a:solidFill>
                <a:latin typeface="Gill Sans"/>
                <a:ea typeface="Gill Sans"/>
                <a:cs typeface="Gill Sans"/>
                <a:sym typeface="Gill Sans"/>
              </a:rPr>
              <a:t>Once construction starts, risk of failure is low (&lt;10%)</a:t>
            </a:r>
            <a:endParaRPr/>
          </a:p>
          <a:p>
            <a:pPr marL="230188" marR="0" lvl="0" indent="-115888" algn="l" rtl="0">
              <a:spcBef>
                <a:spcPts val="360"/>
              </a:spcBef>
              <a:spcAft>
                <a:spcPts val="0"/>
              </a:spcAft>
              <a:buClr>
                <a:srgbClr val="555759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55759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rgbClr val="555759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555759"/>
                </a:solidFill>
                <a:latin typeface="Gill Sans"/>
                <a:ea typeface="Gill Sans"/>
                <a:cs typeface="Gill Sans"/>
                <a:sym typeface="Gill Sans"/>
              </a:rPr>
              <a:t>PV ground mounted</a:t>
            </a:r>
            <a:endParaRPr/>
          </a:p>
          <a:p>
            <a:pPr marL="230188" marR="0" lvl="0" indent="-230188" algn="l" rtl="0">
              <a:spcBef>
                <a:spcPts val="360"/>
              </a:spcBef>
              <a:spcAft>
                <a:spcPts val="0"/>
              </a:spcAft>
              <a:buClr>
                <a:srgbClr val="555759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555759"/>
                </a:solidFill>
                <a:latin typeface="Gill Sans"/>
                <a:ea typeface="Gill Sans"/>
                <a:cs typeface="Gill Sans"/>
                <a:sym typeface="Gill Sans"/>
              </a:rPr>
              <a:t>Much simpler and quicker process to receive building permit and construct plant.</a:t>
            </a:r>
            <a:endParaRPr/>
          </a:p>
        </p:txBody>
      </p:sp>
      <p:sp>
        <p:nvSpPr>
          <p:cNvPr id="514" name="Google Shape;514;p6"/>
          <p:cNvSpPr/>
          <p:nvPr/>
        </p:nvSpPr>
        <p:spPr>
          <a:xfrm>
            <a:off x="2209800" y="1600200"/>
            <a:ext cx="2590800" cy="850900"/>
          </a:xfrm>
          <a:custGeom>
            <a:avLst/>
            <a:gdLst/>
            <a:ahLst/>
            <a:cxnLst/>
            <a:rect l="l" t="t" r="r" b="b"/>
            <a:pathLst>
              <a:path w="1745443" h="496296" extrusionOk="0">
                <a:moveTo>
                  <a:pt x="0" y="0"/>
                </a:moveTo>
                <a:lnTo>
                  <a:pt x="1497295" y="0"/>
                </a:lnTo>
                <a:lnTo>
                  <a:pt x="1745443" y="248148"/>
                </a:lnTo>
                <a:lnTo>
                  <a:pt x="1497295" y="496296"/>
                </a:lnTo>
                <a:lnTo>
                  <a:pt x="0" y="496296"/>
                </a:lnTo>
                <a:lnTo>
                  <a:pt x="248148" y="248148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20150" tIns="24000" rIns="272150" bIns="24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Market &amp; regulatory analysis</a:t>
            </a:r>
            <a:endParaRPr/>
          </a:p>
        </p:txBody>
      </p:sp>
      <p:sp>
        <p:nvSpPr>
          <p:cNvPr id="515" name="Google Shape;515;p6"/>
          <p:cNvSpPr txBox="1">
            <a:spLocks noGrp="1"/>
          </p:cNvSpPr>
          <p:nvPr>
            <p:ph type="title"/>
          </p:nvPr>
        </p:nvSpPr>
        <p:spPr>
          <a:xfrm>
            <a:off x="914805" y="848380"/>
            <a:ext cx="103632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800"/>
              <a:buFont typeface="Gill Sans"/>
              <a:buNone/>
            </a:pPr>
            <a:r>
              <a:rPr lang="en-US"/>
              <a:t>Examples of project development phases in Germany for wind and solar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7"/>
          <p:cNvSpPr txBox="1">
            <a:spLocks noGrp="1"/>
          </p:cNvSpPr>
          <p:nvPr>
            <p:ph type="sldNum" idx="12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521" name="Google Shape;521;p7"/>
          <p:cNvSpPr txBox="1"/>
          <p:nvPr/>
        </p:nvSpPr>
        <p:spPr>
          <a:xfrm>
            <a:off x="1665514" y="6642556"/>
            <a:ext cx="641168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© Navigant – A Guidehouse Company. All rights reserved</a:t>
            </a:r>
            <a:endParaRPr sz="800" b="0" i="0" u="none" strike="noStrike" cap="non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2" name="Google Shape;522;p7" descr="Country examples: Countries have chosen different entities as auctioneer, including the &#10;Energy regulator (BNetzA in Germany), &#10;Electricity market operator (CENACE in Mexico, XM in Colombia, CCEE in Brazil) &#10;Dedicated agencies (MASEN in Morocco, DOE IPP in South Africa)."/>
          <p:cNvGrpSpPr/>
          <p:nvPr/>
        </p:nvGrpSpPr>
        <p:grpSpPr>
          <a:xfrm>
            <a:off x="1066597" y="5029200"/>
            <a:ext cx="10058805" cy="1408208"/>
            <a:chOff x="2209800" y="4974972"/>
            <a:chExt cx="7963746" cy="1408208"/>
          </a:xfrm>
        </p:grpSpPr>
        <p:sp>
          <p:nvSpPr>
            <p:cNvPr id="523" name="Google Shape;523;p7"/>
            <p:cNvSpPr/>
            <p:nvPr/>
          </p:nvSpPr>
          <p:spPr>
            <a:xfrm>
              <a:off x="2209800" y="4974972"/>
              <a:ext cx="7963746" cy="338554"/>
            </a:xfrm>
            <a:prstGeom prst="rect">
              <a:avLst/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Country examples</a:t>
              </a:r>
              <a:endParaRPr/>
            </a:p>
          </p:txBody>
        </p:sp>
        <p:sp>
          <p:nvSpPr>
            <p:cNvPr id="524" name="Google Shape;524;p7"/>
            <p:cNvSpPr/>
            <p:nvPr/>
          </p:nvSpPr>
          <p:spPr>
            <a:xfrm>
              <a:off x="2209800" y="5305962"/>
              <a:ext cx="7963746" cy="1077218"/>
            </a:xfrm>
            <a:prstGeom prst="rect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rgbClr val="635C5B"/>
                </a:buClr>
                <a:buSzPts val="1600"/>
                <a:buFont typeface="Arial"/>
                <a:buChar char="•"/>
              </a:pPr>
              <a:r>
                <a:rPr lang="en-US" sz="1600" b="0" i="0" u="none" strike="noStrike" cap="none">
                  <a:solidFill>
                    <a:srgbClr val="635C5B"/>
                  </a:solidFill>
                  <a:latin typeface="Arial"/>
                  <a:ea typeface="Arial"/>
                  <a:cs typeface="Arial"/>
                  <a:sym typeface="Arial"/>
                </a:rPr>
                <a:t>Countries have chosen different entities as auctioneer, including the </a:t>
              </a:r>
              <a:endParaRPr/>
            </a:p>
            <a:p>
              <a:pPr marL="742950" marR="0" lvl="1" indent="-285750" algn="l" rtl="0">
                <a:spcBef>
                  <a:spcPts val="0"/>
                </a:spcBef>
                <a:spcAft>
                  <a:spcPts val="0"/>
                </a:spcAft>
                <a:buClr>
                  <a:srgbClr val="635C5B"/>
                </a:buClr>
                <a:buSzPts val="1600"/>
                <a:buFont typeface="Courier New"/>
                <a:buChar char="­"/>
              </a:pPr>
              <a:r>
                <a:rPr lang="en-US" sz="1600" b="0" i="0" u="none" strike="noStrike" cap="none">
                  <a:solidFill>
                    <a:srgbClr val="635C5B"/>
                  </a:solidFill>
                  <a:latin typeface="Arial"/>
                  <a:ea typeface="Arial"/>
                  <a:cs typeface="Arial"/>
                  <a:sym typeface="Arial"/>
                </a:rPr>
                <a:t>Energy regulator (BNetzA in Germany), </a:t>
              </a:r>
              <a:endParaRPr/>
            </a:p>
            <a:p>
              <a:pPr marL="742950" marR="0" lvl="1" indent="-285750" algn="l" rtl="0">
                <a:spcBef>
                  <a:spcPts val="0"/>
                </a:spcBef>
                <a:spcAft>
                  <a:spcPts val="0"/>
                </a:spcAft>
                <a:buClr>
                  <a:srgbClr val="635C5B"/>
                </a:buClr>
                <a:buSzPts val="1600"/>
                <a:buFont typeface="Courier New"/>
                <a:buChar char="­"/>
              </a:pPr>
              <a:r>
                <a:rPr lang="en-US" sz="1600" b="0" i="0" u="none" strike="noStrike" cap="none">
                  <a:solidFill>
                    <a:srgbClr val="635C5B"/>
                  </a:solidFill>
                  <a:latin typeface="Arial"/>
                  <a:ea typeface="Arial"/>
                  <a:cs typeface="Arial"/>
                  <a:sym typeface="Arial"/>
                </a:rPr>
                <a:t>Electricity market operator (CENACE in Mexico, XM in Colombia, CCEE in Brazil) </a:t>
              </a:r>
              <a:endParaRPr/>
            </a:p>
            <a:p>
              <a:pPr marL="742950" marR="0" lvl="1" indent="-285750" algn="l" rtl="0">
                <a:spcBef>
                  <a:spcPts val="0"/>
                </a:spcBef>
                <a:spcAft>
                  <a:spcPts val="0"/>
                </a:spcAft>
                <a:buClr>
                  <a:srgbClr val="635C5B"/>
                </a:buClr>
                <a:buSzPts val="1600"/>
                <a:buFont typeface="Courier New"/>
                <a:buChar char="­"/>
              </a:pPr>
              <a:r>
                <a:rPr lang="en-US" sz="1600" b="0" i="0" u="none" strike="noStrike" cap="none">
                  <a:solidFill>
                    <a:srgbClr val="635C5B"/>
                  </a:solidFill>
                  <a:latin typeface="Arial"/>
                  <a:ea typeface="Arial"/>
                  <a:cs typeface="Arial"/>
                  <a:sym typeface="Arial"/>
                </a:rPr>
                <a:t>Dedicated agencies (MASEN in Morocco, DOE IPP in South Africa).</a:t>
              </a:r>
              <a:endParaRPr/>
            </a:p>
          </p:txBody>
        </p:sp>
      </p:grpSp>
      <p:sp>
        <p:nvSpPr>
          <p:cNvPr id="525" name="Google Shape;525;p7"/>
          <p:cNvSpPr txBox="1">
            <a:spLocks noGrp="1"/>
          </p:cNvSpPr>
          <p:nvPr>
            <p:ph type="body" idx="1"/>
          </p:nvPr>
        </p:nvSpPr>
        <p:spPr>
          <a:xfrm>
            <a:off x="914400" y="2667001"/>
            <a:ext cx="10363200" cy="2285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30188" lvl="0" indent="-23018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5C5B"/>
              </a:buClr>
              <a:buSzPts val="2000"/>
              <a:buChar char="•"/>
            </a:pPr>
            <a:r>
              <a:rPr lang="en-US"/>
              <a:t>Engaging with key stakeholders (e.g. ministry of energy, grid operator, and permitting authorities) at early stages of the auction is important.</a:t>
            </a:r>
            <a:endParaRPr/>
          </a:p>
          <a:p>
            <a:pPr marL="230188" lvl="0" indent="-230188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635C5B"/>
              </a:buClr>
              <a:buSzPts val="2000"/>
              <a:buChar char="•"/>
            </a:pPr>
            <a:r>
              <a:rPr lang="en-US"/>
              <a:t> A point-of-contact for the auction implementation helps coordinate inter-agency work and communication with bidders. </a:t>
            </a:r>
            <a:endParaRPr/>
          </a:p>
          <a:p>
            <a:pPr marL="230188" lvl="0" indent="-230188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635C5B"/>
              </a:buClr>
              <a:buSzPts val="2000"/>
              <a:buChar char="•"/>
            </a:pPr>
            <a:r>
              <a:rPr lang="en-US"/>
              <a:t>Selecting an auctioning authority with some independence from other state actors increases private sector trust in the process. </a:t>
            </a:r>
            <a:endParaRPr/>
          </a:p>
          <a:p>
            <a:pPr marL="230188" lvl="0" indent="-103188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635C5B"/>
              </a:buClr>
              <a:buSzPts val="2000"/>
              <a:buNone/>
            </a:pPr>
            <a:endParaRPr/>
          </a:p>
        </p:txBody>
      </p:sp>
      <p:sp>
        <p:nvSpPr>
          <p:cNvPr id="526" name="Google Shape;526;p7"/>
          <p:cNvSpPr/>
          <p:nvPr/>
        </p:nvSpPr>
        <p:spPr>
          <a:xfrm>
            <a:off x="2209800" y="1600200"/>
            <a:ext cx="2667000" cy="850900"/>
          </a:xfrm>
          <a:custGeom>
            <a:avLst/>
            <a:gdLst/>
            <a:ahLst/>
            <a:cxnLst/>
            <a:rect l="l" t="t" r="r" b="b"/>
            <a:pathLst>
              <a:path w="1745443" h="496296" extrusionOk="0">
                <a:moveTo>
                  <a:pt x="0" y="0"/>
                </a:moveTo>
                <a:lnTo>
                  <a:pt x="1497295" y="0"/>
                </a:lnTo>
                <a:lnTo>
                  <a:pt x="1745443" y="248148"/>
                </a:lnTo>
                <a:lnTo>
                  <a:pt x="1497295" y="496296"/>
                </a:lnTo>
                <a:lnTo>
                  <a:pt x="0" y="496296"/>
                </a:lnTo>
                <a:lnTo>
                  <a:pt x="248148" y="248148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20150" tIns="24000" rIns="272150" bIns="24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Market &amp; regulatory analysis</a:t>
            </a:r>
            <a:endParaRPr/>
          </a:p>
        </p:txBody>
      </p:sp>
      <p:sp>
        <p:nvSpPr>
          <p:cNvPr id="527" name="Google Shape;527;p7"/>
          <p:cNvSpPr txBox="1">
            <a:spLocks noGrp="1"/>
          </p:cNvSpPr>
          <p:nvPr>
            <p:ph type="title"/>
          </p:nvPr>
        </p:nvSpPr>
        <p:spPr>
          <a:xfrm>
            <a:off x="914805" y="848380"/>
            <a:ext cx="103632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800"/>
              <a:buFont typeface="Gill Sans"/>
              <a:buNone/>
            </a:pPr>
            <a:r>
              <a:rPr lang="en-US"/>
              <a:t>Required institutional capabilities: consider auction type, implementation timeline, and scalability</a:t>
            </a:r>
            <a:endParaRPr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A70E3D-B41B-4499-9584-FB71C244F52D}"/>
              </a:ext>
            </a:extLst>
          </p:cNvPr>
          <p:cNvSpPr/>
          <p:nvPr/>
        </p:nvSpPr>
        <p:spPr>
          <a:xfrm>
            <a:off x="1665514" y="6725920"/>
            <a:ext cx="3140166" cy="81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8"/>
          <p:cNvSpPr txBox="1">
            <a:spLocks noGrp="1"/>
          </p:cNvSpPr>
          <p:nvPr>
            <p:ph type="sldNum" idx="12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534" name="Google Shape;534;p8"/>
          <p:cNvSpPr txBox="1"/>
          <p:nvPr/>
        </p:nvSpPr>
        <p:spPr>
          <a:xfrm>
            <a:off x="1665514" y="6642556"/>
            <a:ext cx="641168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© Navigant – A Guidehouse Company. All rights reserved</a:t>
            </a:r>
            <a:endParaRPr sz="800" b="0" i="0" u="none" strike="noStrike" cap="non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5" name="Google Shape;535;p8" descr="Arrows showing feedback loops in the auction process from the evaluation stage to the target definition, procurement design, and implementation stages."/>
          <p:cNvGrpSpPr/>
          <p:nvPr/>
        </p:nvGrpSpPr>
        <p:grpSpPr>
          <a:xfrm>
            <a:off x="2560518" y="2242060"/>
            <a:ext cx="7140903" cy="12700"/>
            <a:chOff x="2560518" y="2242060"/>
            <a:chExt cx="7140903" cy="12700"/>
          </a:xfrm>
        </p:grpSpPr>
        <p:cxnSp>
          <p:nvCxnSpPr>
            <p:cNvPr id="536" name="Google Shape;536;p8" descr="Arrows showing feedback loops in the auction process from the evaluation stage to the target definition, procurement design, and implementation stages."/>
            <p:cNvCxnSpPr/>
            <p:nvPr/>
          </p:nvCxnSpPr>
          <p:spPr>
            <a:xfrm flipH="1">
              <a:off x="6077349" y="2242060"/>
              <a:ext cx="3607305" cy="12700"/>
            </a:xfrm>
            <a:prstGeom prst="bentConnector5">
              <a:avLst>
                <a:gd name="adj1" fmla="val -528"/>
                <a:gd name="adj2" fmla="val -2676732"/>
                <a:gd name="adj3" fmla="val 99595"/>
              </a:avLst>
            </a:prstGeom>
            <a:solidFill>
              <a:srgbClr val="555759"/>
            </a:solidFill>
            <a:ln w="12700" cap="flat" cmpd="sng">
              <a:solidFill>
                <a:srgbClr val="55575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537" name="Google Shape;537;p8" descr="Arrows showing feedback loops in the auction process from the evaluation stage to the target definition, procurement design, and implementation stages."/>
            <p:cNvCxnSpPr/>
            <p:nvPr/>
          </p:nvCxnSpPr>
          <p:spPr>
            <a:xfrm flipH="1">
              <a:off x="2560518" y="2242060"/>
              <a:ext cx="7140903" cy="12700"/>
            </a:xfrm>
            <a:prstGeom prst="bentConnector5">
              <a:avLst>
                <a:gd name="adj1" fmla="val 0"/>
                <a:gd name="adj2" fmla="val -3704457"/>
                <a:gd name="adj3" fmla="val 100113"/>
              </a:avLst>
            </a:prstGeom>
            <a:solidFill>
              <a:srgbClr val="555759"/>
            </a:solidFill>
            <a:ln w="12700" cap="flat" cmpd="sng">
              <a:solidFill>
                <a:srgbClr val="55575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538" name="Google Shape;538;p8" descr="Arrows showing feedback loops in the auction process from the evaluation stage to the target definition, procurement design, and implementation stages."/>
            <p:cNvCxnSpPr/>
            <p:nvPr/>
          </p:nvCxnSpPr>
          <p:spPr>
            <a:xfrm flipH="1">
              <a:off x="7890528" y="2242060"/>
              <a:ext cx="1803651" cy="12700"/>
            </a:xfrm>
            <a:prstGeom prst="bentConnector5">
              <a:avLst>
                <a:gd name="adj1" fmla="val 0"/>
                <a:gd name="adj2" fmla="val -1591583"/>
                <a:gd name="adj3" fmla="val 99810"/>
              </a:avLst>
            </a:prstGeom>
            <a:solidFill>
              <a:srgbClr val="555759"/>
            </a:solidFill>
            <a:ln w="12700" cap="flat" cmpd="sng">
              <a:solidFill>
                <a:srgbClr val="55575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sp>
        <p:nvSpPr>
          <p:cNvPr id="539" name="Google Shape;539;p8"/>
          <p:cNvSpPr txBox="1"/>
          <p:nvPr/>
        </p:nvSpPr>
        <p:spPr>
          <a:xfrm>
            <a:off x="8728200" y="3048001"/>
            <a:ext cx="2016000" cy="907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Lessons learned</a:t>
            </a:r>
            <a:endParaRPr/>
          </a:p>
          <a:p>
            <a:pPr marL="0" marR="0" lvl="1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Adjustment of procurement design</a:t>
            </a:r>
            <a:endParaRPr/>
          </a:p>
        </p:txBody>
      </p:sp>
      <p:sp>
        <p:nvSpPr>
          <p:cNvPr id="540" name="Google Shape;540;p8"/>
          <p:cNvSpPr/>
          <p:nvPr/>
        </p:nvSpPr>
        <p:spPr>
          <a:xfrm>
            <a:off x="8675003" y="2242060"/>
            <a:ext cx="2016000" cy="850900"/>
          </a:xfrm>
          <a:custGeom>
            <a:avLst/>
            <a:gdLst/>
            <a:ahLst/>
            <a:cxnLst/>
            <a:rect l="l" t="t" r="r" b="b"/>
            <a:pathLst>
              <a:path w="1362074" h="496296" extrusionOk="0">
                <a:moveTo>
                  <a:pt x="0" y="0"/>
                </a:moveTo>
                <a:lnTo>
                  <a:pt x="1113926" y="0"/>
                </a:lnTo>
                <a:lnTo>
                  <a:pt x="1362074" y="248148"/>
                </a:lnTo>
                <a:lnTo>
                  <a:pt x="1113926" y="496296"/>
                </a:lnTo>
                <a:lnTo>
                  <a:pt x="0" y="496296"/>
                </a:lnTo>
                <a:lnTo>
                  <a:pt x="248148" y="248148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20150" tIns="24000" rIns="272150" bIns="24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Evaluation</a:t>
            </a:r>
            <a:endParaRPr/>
          </a:p>
        </p:txBody>
      </p:sp>
      <p:sp>
        <p:nvSpPr>
          <p:cNvPr id="541" name="Google Shape;541;p8"/>
          <p:cNvSpPr txBox="1"/>
          <p:nvPr/>
        </p:nvSpPr>
        <p:spPr>
          <a:xfrm>
            <a:off x="6934201" y="3048000"/>
            <a:ext cx="1965033" cy="3262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Drafting of required documents</a:t>
            </a:r>
            <a:endParaRPr/>
          </a:p>
          <a:p>
            <a:pPr marL="0" marR="0" lvl="1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Market building</a:t>
            </a:r>
            <a:endParaRPr/>
          </a:p>
          <a:p>
            <a:pPr marL="0" marR="0" lvl="1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Procurement conduction</a:t>
            </a:r>
            <a:endParaRPr/>
          </a:p>
          <a:p>
            <a:pPr marL="28575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RfQ</a:t>
            </a:r>
            <a:endParaRPr sz="1600" b="0" i="0" u="none" strike="noStrike" cap="none">
              <a:solidFill>
                <a:srgbClr val="6C6463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8575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RfP and awarding of bids</a:t>
            </a:r>
            <a:endParaRPr/>
          </a:p>
          <a:p>
            <a:pPr marL="0" marR="0" lvl="1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Contracting </a:t>
            </a:r>
            <a:endParaRPr/>
          </a:p>
          <a:p>
            <a:pPr marL="0" marR="0" lvl="1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Monitoring of realization</a:t>
            </a:r>
            <a:endParaRPr/>
          </a:p>
        </p:txBody>
      </p:sp>
      <p:sp>
        <p:nvSpPr>
          <p:cNvPr id="542" name="Google Shape;542;p8"/>
          <p:cNvSpPr/>
          <p:nvPr/>
        </p:nvSpPr>
        <p:spPr>
          <a:xfrm>
            <a:off x="6871351" y="2242060"/>
            <a:ext cx="2016000" cy="850900"/>
          </a:xfrm>
          <a:custGeom>
            <a:avLst/>
            <a:gdLst/>
            <a:ahLst/>
            <a:cxnLst/>
            <a:rect l="l" t="t" r="r" b="b"/>
            <a:pathLst>
              <a:path w="1745443" h="496296" extrusionOk="0">
                <a:moveTo>
                  <a:pt x="0" y="0"/>
                </a:moveTo>
                <a:lnTo>
                  <a:pt x="1497295" y="0"/>
                </a:lnTo>
                <a:lnTo>
                  <a:pt x="1745443" y="248148"/>
                </a:lnTo>
                <a:lnTo>
                  <a:pt x="1497295" y="496296"/>
                </a:lnTo>
                <a:lnTo>
                  <a:pt x="0" y="496296"/>
                </a:lnTo>
                <a:lnTo>
                  <a:pt x="248148" y="248148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20150" tIns="24000" rIns="272150" bIns="24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Imple-mentation</a:t>
            </a:r>
            <a:endParaRPr/>
          </a:p>
        </p:txBody>
      </p:sp>
      <p:sp>
        <p:nvSpPr>
          <p:cNvPr id="543" name="Google Shape;543;p8"/>
          <p:cNvSpPr/>
          <p:nvPr/>
        </p:nvSpPr>
        <p:spPr>
          <a:xfrm>
            <a:off x="5079582" y="3048000"/>
            <a:ext cx="2004115" cy="293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Institutional set-up</a:t>
            </a:r>
            <a:endParaRPr/>
          </a:p>
          <a:p>
            <a:pPr marL="0" marR="0" lvl="1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What is auctioned</a:t>
            </a:r>
            <a:endParaRPr/>
          </a:p>
          <a:p>
            <a:pPr marL="0" marR="0" lvl="1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Procurement procedure</a:t>
            </a:r>
            <a:endParaRPr/>
          </a:p>
          <a:p>
            <a:pPr marL="0" marR="0" lvl="1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Conditions for participation</a:t>
            </a:r>
            <a:endParaRPr sz="1600" b="0" i="0" u="none" strike="noStrike" cap="none">
              <a:solidFill>
                <a:srgbClr val="6C6463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1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Enforcement of obligation</a:t>
            </a:r>
            <a:endParaRPr/>
          </a:p>
          <a:p>
            <a:pPr marL="0" marR="0" lvl="1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Rights for awarded projects</a:t>
            </a:r>
            <a:endParaRPr/>
          </a:p>
        </p:txBody>
      </p:sp>
      <p:sp>
        <p:nvSpPr>
          <p:cNvPr id="544" name="Google Shape;544;p8"/>
          <p:cNvSpPr/>
          <p:nvPr/>
        </p:nvSpPr>
        <p:spPr>
          <a:xfrm>
            <a:off x="5067698" y="2242060"/>
            <a:ext cx="2016000" cy="850900"/>
          </a:xfrm>
          <a:custGeom>
            <a:avLst/>
            <a:gdLst/>
            <a:ahLst/>
            <a:cxnLst/>
            <a:rect l="l" t="t" r="r" b="b"/>
            <a:pathLst>
              <a:path w="1362074" h="496296" extrusionOk="0">
                <a:moveTo>
                  <a:pt x="0" y="0"/>
                </a:moveTo>
                <a:lnTo>
                  <a:pt x="1113926" y="0"/>
                </a:lnTo>
                <a:lnTo>
                  <a:pt x="1362074" y="248148"/>
                </a:lnTo>
                <a:lnTo>
                  <a:pt x="1113926" y="496296"/>
                </a:lnTo>
                <a:lnTo>
                  <a:pt x="0" y="496296"/>
                </a:lnTo>
                <a:lnTo>
                  <a:pt x="248148" y="248148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20150" tIns="24000" rIns="272150" bIns="24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Procurement design</a:t>
            </a:r>
            <a:endParaRPr/>
          </a:p>
        </p:txBody>
      </p:sp>
      <p:sp>
        <p:nvSpPr>
          <p:cNvPr id="545" name="Google Shape;545;p8"/>
          <p:cNvSpPr txBox="1"/>
          <p:nvPr/>
        </p:nvSpPr>
        <p:spPr>
          <a:xfrm>
            <a:off x="3264045" y="3048001"/>
            <a:ext cx="2016001" cy="2693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Market size</a:t>
            </a:r>
            <a:endParaRPr/>
          </a:p>
          <a:p>
            <a:pPr marL="0" marR="0" lvl="1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Pre-developed project</a:t>
            </a:r>
            <a:endParaRPr/>
          </a:p>
          <a:p>
            <a:pPr marL="0" marR="0" lvl="1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Market players</a:t>
            </a:r>
            <a:endParaRPr/>
          </a:p>
          <a:p>
            <a:pPr marL="0" marR="0" lvl="1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Technology cost</a:t>
            </a:r>
            <a:endParaRPr/>
          </a:p>
          <a:p>
            <a:pPr marL="0" marR="0" lvl="1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Project development &amp; operation</a:t>
            </a:r>
            <a:endParaRPr/>
          </a:p>
          <a:p>
            <a:pPr marL="0" marR="0" lvl="1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Existing regulations &amp; incentives </a:t>
            </a:r>
            <a:endParaRPr/>
          </a:p>
        </p:txBody>
      </p:sp>
      <p:sp>
        <p:nvSpPr>
          <p:cNvPr id="546" name="Google Shape;546;p8"/>
          <p:cNvSpPr/>
          <p:nvPr/>
        </p:nvSpPr>
        <p:spPr>
          <a:xfrm>
            <a:off x="3264045" y="2242060"/>
            <a:ext cx="2016000" cy="850900"/>
          </a:xfrm>
          <a:custGeom>
            <a:avLst/>
            <a:gdLst/>
            <a:ahLst/>
            <a:cxnLst/>
            <a:rect l="l" t="t" r="r" b="b"/>
            <a:pathLst>
              <a:path w="1420929" h="496296" extrusionOk="0">
                <a:moveTo>
                  <a:pt x="0" y="0"/>
                </a:moveTo>
                <a:lnTo>
                  <a:pt x="1172781" y="0"/>
                </a:lnTo>
                <a:lnTo>
                  <a:pt x="1420929" y="248148"/>
                </a:lnTo>
                <a:lnTo>
                  <a:pt x="1172781" y="496296"/>
                </a:lnTo>
                <a:lnTo>
                  <a:pt x="0" y="496296"/>
                </a:lnTo>
                <a:lnTo>
                  <a:pt x="248148" y="2481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20150" tIns="24000" rIns="272150" bIns="24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Market &amp; regulatory analysis</a:t>
            </a:r>
            <a:endParaRPr/>
          </a:p>
        </p:txBody>
      </p:sp>
      <p:sp>
        <p:nvSpPr>
          <p:cNvPr id="547" name="Google Shape;547;p8"/>
          <p:cNvSpPr txBox="1"/>
          <p:nvPr/>
        </p:nvSpPr>
        <p:spPr>
          <a:xfrm>
            <a:off x="1537264" y="3048000"/>
            <a:ext cx="18155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Policy goals </a:t>
            </a:r>
            <a:endParaRPr/>
          </a:p>
        </p:txBody>
      </p:sp>
      <p:sp>
        <p:nvSpPr>
          <p:cNvPr id="548" name="Google Shape;548;p8"/>
          <p:cNvSpPr/>
          <p:nvPr/>
        </p:nvSpPr>
        <p:spPr>
          <a:xfrm>
            <a:off x="1460392" y="2242060"/>
            <a:ext cx="2016000" cy="850900"/>
          </a:xfrm>
          <a:custGeom>
            <a:avLst/>
            <a:gdLst/>
            <a:ahLst/>
            <a:cxnLst/>
            <a:rect l="l" t="t" r="r" b="b"/>
            <a:pathLst>
              <a:path w="1704050" h="496296" extrusionOk="0">
                <a:moveTo>
                  <a:pt x="0" y="0"/>
                </a:moveTo>
                <a:lnTo>
                  <a:pt x="1455902" y="0"/>
                </a:lnTo>
                <a:lnTo>
                  <a:pt x="1704050" y="248148"/>
                </a:lnTo>
                <a:lnTo>
                  <a:pt x="1455902" y="496296"/>
                </a:lnTo>
                <a:lnTo>
                  <a:pt x="0" y="496296"/>
                </a:lnTo>
                <a:lnTo>
                  <a:pt x="248148" y="2481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20150" tIns="24000" rIns="272150" bIns="24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Target definition</a:t>
            </a:r>
            <a:endParaRPr/>
          </a:p>
        </p:txBody>
      </p:sp>
      <p:sp>
        <p:nvSpPr>
          <p:cNvPr id="549" name="Google Shape;549;p8"/>
          <p:cNvSpPr txBox="1">
            <a:spLocks noGrp="1"/>
          </p:cNvSpPr>
          <p:nvPr>
            <p:ph type="title"/>
          </p:nvPr>
        </p:nvSpPr>
        <p:spPr>
          <a:xfrm>
            <a:off x="914805" y="848380"/>
            <a:ext cx="103632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800"/>
              <a:buFont typeface="Gill Sans"/>
              <a:buNone/>
            </a:pPr>
            <a:r>
              <a:rPr lang="en-US"/>
              <a:t>Next up: Procurement design</a:t>
            </a:r>
            <a:endParaRPr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0611248-2FB1-4459-80EC-0C80822EFC13}"/>
              </a:ext>
            </a:extLst>
          </p:cNvPr>
          <p:cNvSpPr/>
          <p:nvPr/>
        </p:nvSpPr>
        <p:spPr>
          <a:xfrm>
            <a:off x="1665514" y="6725920"/>
            <a:ext cx="3140166" cy="81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4.3-Template_4.29.2016">
  <a:themeElements>
    <a:clrScheme name="Custom 2">
      <a:dk1>
        <a:srgbClr val="000000"/>
      </a:dk1>
      <a:lt1>
        <a:srgbClr val="FFFFFF"/>
      </a:lt1>
      <a:dk2>
        <a:srgbClr val="002F6C"/>
      </a:dk2>
      <a:lt2>
        <a:srgbClr val="BA0C2F"/>
      </a:lt2>
      <a:accent1>
        <a:srgbClr val="002F6C"/>
      </a:accent1>
      <a:accent2>
        <a:srgbClr val="BA0C2F"/>
      </a:accent2>
      <a:accent3>
        <a:srgbClr val="6C6463"/>
      </a:accent3>
      <a:accent4>
        <a:srgbClr val="000000"/>
      </a:accent4>
      <a:accent5>
        <a:srgbClr val="CFCDC9"/>
      </a:accent5>
      <a:accent6>
        <a:srgbClr val="0067B9"/>
      </a:accent6>
      <a:hlink>
        <a:srgbClr val="6C6463"/>
      </a:hlink>
      <a:folHlink>
        <a:srgbClr val="CFCDC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.3-Template_4.29.2016">
  <a:themeElements>
    <a:clrScheme name="Custom 2">
      <a:dk1>
        <a:srgbClr val="000000"/>
      </a:dk1>
      <a:lt1>
        <a:srgbClr val="FFFFFF"/>
      </a:lt1>
      <a:dk2>
        <a:srgbClr val="002F6C"/>
      </a:dk2>
      <a:lt2>
        <a:srgbClr val="BA0C2F"/>
      </a:lt2>
      <a:accent1>
        <a:srgbClr val="002F6C"/>
      </a:accent1>
      <a:accent2>
        <a:srgbClr val="BA0C2F"/>
      </a:accent2>
      <a:accent3>
        <a:srgbClr val="6C6463"/>
      </a:accent3>
      <a:accent4>
        <a:srgbClr val="000000"/>
      </a:accent4>
      <a:accent5>
        <a:srgbClr val="CFCDC9"/>
      </a:accent5>
      <a:accent6>
        <a:srgbClr val="0067B9"/>
      </a:accent6>
      <a:hlink>
        <a:srgbClr val="6C6463"/>
      </a:hlink>
      <a:folHlink>
        <a:srgbClr val="CFCDC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4.3-Template_4.29.2016">
  <a:themeElements>
    <a:clrScheme name="Custom 2">
      <a:dk1>
        <a:srgbClr val="000000"/>
      </a:dk1>
      <a:lt1>
        <a:srgbClr val="FFFFFF"/>
      </a:lt1>
      <a:dk2>
        <a:srgbClr val="002F6C"/>
      </a:dk2>
      <a:lt2>
        <a:srgbClr val="BA0C2F"/>
      </a:lt2>
      <a:accent1>
        <a:srgbClr val="002F6C"/>
      </a:accent1>
      <a:accent2>
        <a:srgbClr val="BA0C2F"/>
      </a:accent2>
      <a:accent3>
        <a:srgbClr val="6C6463"/>
      </a:accent3>
      <a:accent4>
        <a:srgbClr val="000000"/>
      </a:accent4>
      <a:accent5>
        <a:srgbClr val="CFCDC9"/>
      </a:accent5>
      <a:accent6>
        <a:srgbClr val="0067B9"/>
      </a:accent6>
      <a:hlink>
        <a:srgbClr val="6C6463"/>
      </a:hlink>
      <a:folHlink>
        <a:srgbClr val="CFCDC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688</Words>
  <Application>Microsoft Office PowerPoint</Application>
  <PresentationFormat>Widescreen</PresentationFormat>
  <Paragraphs>128</Paragraphs>
  <Slides>8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Courier New</vt:lpstr>
      <vt:lpstr>Calibri</vt:lpstr>
      <vt:lpstr>Palatino Linotype</vt:lpstr>
      <vt:lpstr>Gill Sans</vt:lpstr>
      <vt:lpstr>Arial</vt:lpstr>
      <vt:lpstr>2_4.3-Template_4.29.2016</vt:lpstr>
      <vt:lpstr>4.3-Template_4.29.2016</vt:lpstr>
      <vt:lpstr>1_4.3-Template_4.29.2016</vt:lpstr>
      <vt:lpstr>TCLayout.ActiveDocument.1</vt:lpstr>
      <vt:lpstr>Policy objectives &amp; market readiness</vt:lpstr>
      <vt:lpstr>Performing auctions without adequate planning will not achieve low prices</vt:lpstr>
      <vt:lpstr>RE targets and policy objectives need to be discussed and clarified early in the process</vt:lpstr>
      <vt:lpstr>Example 1 other policy goals: system integration costs and generation costs are different</vt:lpstr>
      <vt:lpstr>Competitive procurement needs to fit local market conditions to be successful</vt:lpstr>
      <vt:lpstr>Examples of project development phases in Germany for wind and solar</vt:lpstr>
      <vt:lpstr>Required institutional capabilities: consider auction type, implementation timeline, and scalability</vt:lpstr>
      <vt:lpstr>Next up: Procurement design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Policy objectives &amp; market readiness</dc:title>
  <dc:creator>Navigant--A Guidehouse Company</dc:creator>
  <cp:lastModifiedBy>Bradley, Bridget</cp:lastModifiedBy>
  <cp:revision>1</cp:revision>
  <dcterms:created xsi:type="dcterms:W3CDTF">2016-05-03T20:02:08Z</dcterms:created>
  <dcterms:modified xsi:type="dcterms:W3CDTF">2020-07-03T16:49:24Z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0x01010041C754EF69CC447396707CDFA155F78400BC181712BA935642AACDCDFA754D68E5</vt:lpwstr>
  </property>
</Properties>
</file>