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36" r:id="rId2"/>
    <p:sldId id="291" r:id="rId3"/>
    <p:sldId id="328" r:id="rId4"/>
    <p:sldId id="338" r:id="rId5"/>
    <p:sldId id="325" r:id="rId6"/>
    <p:sldId id="322" r:id="rId7"/>
    <p:sldId id="323" r:id="rId8"/>
    <p:sldId id="337" r:id="rId9"/>
    <p:sldId id="324" r:id="rId10"/>
    <p:sldId id="33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DC9"/>
    <a:srgbClr val="BA0C2F"/>
    <a:srgbClr val="FFFFFF"/>
    <a:srgbClr val="6C6463"/>
    <a:srgbClr val="651D32"/>
    <a:srgbClr val="002F6C"/>
    <a:srgbClr val="0067B9"/>
    <a:srgbClr val="A7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7" autoAdjust="0"/>
    <p:restoredTop sz="99870" autoAdjust="0"/>
  </p:normalViewPr>
  <p:slideViewPr>
    <p:cSldViewPr snapToObjects="1">
      <p:cViewPr>
        <p:scale>
          <a:sx n="83" d="100"/>
          <a:sy n="83" d="100"/>
        </p:scale>
        <p:origin x="-888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-226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4/22/2016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r="14286" b="14718"/>
          <a:stretch/>
        </p:blipFill>
        <p:spPr>
          <a:xfrm>
            <a:off x="152400" y="152398"/>
            <a:ext cx="8839200" cy="6553201"/>
          </a:xfrm>
          <a:prstGeom prst="rect">
            <a:avLst/>
          </a:prstGeom>
          <a:solidFill>
            <a:srgbClr val="CFCDC9"/>
          </a:solidFill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622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805" y="44196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0" y="41148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pic>
        <p:nvPicPr>
          <p:cNvPr id="15" name="Picture 14" descr="USAID_Logo_White_v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4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1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54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6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3657600" cy="411479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03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90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" r="9558" b="121"/>
          <a:stretch/>
        </p:blipFill>
        <p:spPr>
          <a:xfrm>
            <a:off x="152400" y="150420"/>
            <a:ext cx="8839200" cy="653787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AID_Logo_White_v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52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USAID_Logo_White_v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3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9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AID_Logo_White_v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F1C838E6-2EFE-2E47-BF15-73F64BC0A44F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2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2633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BCCE5460-4FB7-5647-9AB1-CEF5116A5DCA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86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D8A49A0-1A63-6943-82D6-C193E6102C72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63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36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31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F1C838E6-2EFE-2E47-BF15-73F64BC0A44F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18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7666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BCCE5460-4FB7-5647-9AB1-CEF5116A5DCA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04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D8A49A0-1A63-6943-82D6-C193E6102C72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4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USAID_Logo_White_v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Title + Lef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8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3657600" cy="411479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 smtClean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ADD PHOTO CREDIT HERE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9224"/>
            <a:ext cx="2895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4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30" r:id="rId15"/>
    <p:sldLayoutId id="2147483696" r:id="rId16"/>
    <p:sldLayoutId id="2147483716" r:id="rId17"/>
    <p:sldLayoutId id="2147483717" r:id="rId18"/>
    <p:sldLayoutId id="2147483718" r:id="rId19"/>
    <p:sldLayoutId id="2147483686" r:id="rId20"/>
    <p:sldLayoutId id="2147483720" r:id="rId21"/>
    <p:sldLayoutId id="2147483699" r:id="rId22"/>
    <p:sldLayoutId id="2147483694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•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–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C00456-721A-A94C-800A-D5E7EE91C160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PHOTO COVER OPTION</a:t>
            </a:r>
            <a:br>
              <a:rPr lang="en-US" dirty="0" smtClean="0"/>
            </a:br>
            <a:r>
              <a:rPr lang="en-US" dirty="0" smtClean="0"/>
              <a:t>TITLE </a:t>
            </a:r>
            <a:r>
              <a:rPr lang="en-US" dirty="0"/>
              <a:t>GOES HERE </a:t>
            </a:r>
            <a:r>
              <a:rPr lang="en-US" dirty="0" smtClean="0"/>
              <a:t>CAN </a:t>
            </a:r>
            <a:br>
              <a:rPr lang="en-US" dirty="0" smtClean="0"/>
            </a:br>
            <a:r>
              <a:rPr lang="en-US" dirty="0" smtClean="0"/>
              <a:t>RUN </a:t>
            </a:r>
            <a:r>
              <a:rPr lang="en-US" dirty="0"/>
              <a:t>THREE </a:t>
            </a:r>
            <a:r>
              <a:rPr lang="en-US" dirty="0" smtClean="0"/>
              <a:t>LINES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STYLE GOES HERE, CAN RUN FOUR LINES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PHOTO: USAID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PHOTO: USAID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CE5460-4FB7-5647-9AB1-CEF5116A5DCA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CONTACT INFORMATION GOES HERE, CAN RUN SEVERAL LINES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7248" y="6521450"/>
            <a:ext cx="2895600" cy="18415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FOOTER GOES HERE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3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9B594D-EE2C-E248-B7F0-F679C2E525DC}" type="datetime1">
              <a:rPr lang="en-US" smtClean="0"/>
              <a:pPr/>
              <a:t>4/22/2016</a:t>
            </a:fld>
            <a:r>
              <a:rPr lang="en-US" dirty="0" smtClean="0"/>
              <a:t>`1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6962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RED COVER OPTION</a:t>
            </a:r>
            <a:br>
              <a:rPr lang="en-US" dirty="0" smtClean="0"/>
            </a:br>
            <a:r>
              <a:rPr lang="en-US" dirty="0" smtClean="0">
                <a:solidFill>
                  <a:srgbClr val="651D32"/>
                </a:solidFill>
              </a:rPr>
              <a:t>TITLE GOES HERE CAN RUN </a:t>
            </a:r>
            <a:br>
              <a:rPr lang="en-US" dirty="0" smtClean="0">
                <a:solidFill>
                  <a:srgbClr val="651D32"/>
                </a:solidFill>
              </a:rPr>
            </a:br>
            <a:r>
              <a:rPr lang="en-US" dirty="0" smtClean="0">
                <a:solidFill>
                  <a:srgbClr val="651D32"/>
                </a:solidFill>
              </a:rPr>
              <a:t>THREE LINES</a:t>
            </a:r>
            <a:endParaRPr lang="en-US" dirty="0">
              <a:solidFill>
                <a:srgbClr val="651D32"/>
              </a:solidFill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7772400" cy="1600200"/>
          </a:xfrm>
        </p:spPr>
        <p:txBody>
          <a:bodyPr/>
          <a:lstStyle/>
          <a:p>
            <a:r>
              <a:rPr lang="en-US" dirty="0" smtClean="0"/>
              <a:t>SUBTITLE STYLE GOES HERE,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CAN RUN FOUR LINES </a:t>
            </a:r>
          </a:p>
        </p:txBody>
      </p:sp>
    </p:spTree>
    <p:extLst>
      <p:ext uri="{BB962C8B-B14F-4D97-AF65-F5344CB8AC3E}">
        <p14:creationId xmlns:p14="http://schemas.microsoft.com/office/powerpoint/2010/main" val="95524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827782"/>
            <a:ext cx="5486400" cy="1077218"/>
          </a:xfrm>
        </p:spPr>
        <p:txBody>
          <a:bodyPr/>
          <a:lstStyle/>
          <a:p>
            <a:r>
              <a:rPr lang="en-US" dirty="0" smtClean="0"/>
              <a:t>DIVIDER TITLE </a:t>
            </a:r>
            <a:r>
              <a:rPr lang="en-US" dirty="0" smtClean="0">
                <a:solidFill>
                  <a:srgbClr val="651D32"/>
                </a:solidFill>
              </a:rPr>
              <a:t>GOES HERE &amp; CAN RUN SEVERAL LINES</a:t>
            </a:r>
            <a:endParaRPr lang="en-US" dirty="0">
              <a:solidFill>
                <a:srgbClr val="651D3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7F02-9C8D-9C43-8CF1-E7D544BE7C72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2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8" b="16596"/>
          <a:stretch/>
        </p:blipFill>
        <p:spPr/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</a:t>
            </a:r>
            <a:r>
              <a:rPr lang="en-US" dirty="0"/>
              <a:t>1 bullet goes here. </a:t>
            </a:r>
          </a:p>
          <a:p>
            <a:pPr lvl="1"/>
            <a:r>
              <a:rPr lang="en-US" dirty="0" smtClean="0"/>
              <a:t>Level </a:t>
            </a:r>
            <a:r>
              <a:rPr lang="en-US" dirty="0"/>
              <a:t>2 bullet goes here.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6104" y="417493"/>
            <a:ext cx="7772400" cy="954107"/>
          </a:xfrm>
        </p:spPr>
        <p:txBody>
          <a:bodyPr/>
          <a:lstStyle/>
          <a:p>
            <a:r>
              <a:rPr lang="en-US" dirty="0" smtClean="0">
                <a:solidFill>
                  <a:srgbClr val="651D32"/>
                </a:solidFill>
              </a:rPr>
              <a:t>TITLE GOES HERE &amp; </a:t>
            </a:r>
            <a:br>
              <a:rPr lang="en-US" dirty="0" smtClean="0">
                <a:solidFill>
                  <a:srgbClr val="651D32"/>
                </a:solidFill>
              </a:rPr>
            </a:br>
            <a:r>
              <a:rPr lang="en-US" dirty="0" smtClean="0"/>
              <a:t>CAN RUN TWO LINES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PHOTO: USAID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5C1E33-7843-DD4E-A777-43ECB6153BE3}" type="datetime1">
              <a:rPr lang="en-US" smtClean="0"/>
              <a:pPr/>
              <a:t>4/22/2016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FOOTER GOES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6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0" r="23933"/>
          <a:stretch/>
        </p:blipFill>
        <p:spPr>
          <a:xfrm>
            <a:off x="4724400" y="152400"/>
            <a:ext cx="4267200" cy="65532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1 bullet goes here. </a:t>
            </a:r>
          </a:p>
          <a:p>
            <a:pPr lvl="1"/>
            <a:r>
              <a:rPr lang="en-US" dirty="0"/>
              <a:t>Level 2 bullet goes here.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51D32"/>
                </a:solidFill>
              </a:rPr>
              <a:t>TITLE GOES HERE &amp; </a:t>
            </a:r>
            <a:r>
              <a:rPr lang="en-US" dirty="0" smtClean="0"/>
              <a:t>CAN RUN THREE LINES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PHOTO: USAID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1 bullet goes here. </a:t>
            </a:r>
          </a:p>
          <a:p>
            <a:pPr lvl="1"/>
            <a:r>
              <a:rPr lang="en-US" dirty="0"/>
              <a:t>Level 2 bullet goes here.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C838E6-2EFE-2E47-BF15-73F64BC0A44F}" type="datetime1">
              <a:rPr lang="en-US" smtClean="0"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417493"/>
            <a:ext cx="7772400" cy="954107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TITLE GOES HERE &amp; </a:t>
            </a:r>
            <a:r>
              <a:rPr lang="en-US" dirty="0">
                <a:solidFill>
                  <a:srgbClr val="002F6C"/>
                </a:solidFill>
              </a:rPr>
              <a:t/>
            </a:r>
            <a:br>
              <a:rPr lang="en-US" dirty="0">
                <a:solidFill>
                  <a:srgbClr val="002F6C"/>
                </a:solidFill>
              </a:rPr>
            </a:br>
            <a:r>
              <a:rPr lang="en-US" dirty="0"/>
              <a:t>CAN RUN TWO LINES</a:t>
            </a:r>
          </a:p>
        </p:txBody>
      </p:sp>
    </p:spTree>
    <p:extLst>
      <p:ext uri="{BB962C8B-B14F-4D97-AF65-F5344CB8AC3E}">
        <p14:creationId xmlns:p14="http://schemas.microsoft.com/office/powerpoint/2010/main" val="3350478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Level 1 bullet goes here. </a:t>
            </a:r>
          </a:p>
          <a:p>
            <a:pPr lvl="1"/>
            <a:r>
              <a:rPr lang="en-US" dirty="0" smtClean="0"/>
              <a:t>Level 2 bullet goes here.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Level 1 bullet goes here. </a:t>
            </a:r>
            <a:endParaRPr lang="en-US" dirty="0"/>
          </a:p>
          <a:p>
            <a:pPr lvl="1"/>
            <a:r>
              <a:rPr lang="en-US" dirty="0" smtClean="0"/>
              <a:t>Level 2 bullet goes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GOES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6104" y="417493"/>
            <a:ext cx="7772400" cy="954107"/>
          </a:xfrm>
        </p:spPr>
        <p:txBody>
          <a:bodyPr/>
          <a:lstStyle/>
          <a:p>
            <a:r>
              <a:rPr lang="en-US" dirty="0" smtClean="0">
                <a:solidFill>
                  <a:srgbClr val="651D32"/>
                </a:solidFill>
              </a:rPr>
              <a:t>TITLE GOES HERE &amp; </a:t>
            </a:r>
            <a:r>
              <a:rPr lang="en-US" dirty="0" smtClean="0">
                <a:solidFill>
                  <a:srgbClr val="002F6C"/>
                </a:solidFill>
              </a:rPr>
              <a:t/>
            </a:r>
            <a:br>
              <a:rPr lang="en-US" dirty="0" smtClean="0">
                <a:solidFill>
                  <a:srgbClr val="002F6C"/>
                </a:solidFill>
              </a:rPr>
            </a:br>
            <a:r>
              <a:rPr lang="en-US" dirty="0" smtClean="0"/>
              <a:t>CAN RUN TWO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9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r="36028"/>
          <a:stretch/>
        </p:blipFill>
        <p:spPr/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1 bullet goes here. </a:t>
            </a:r>
          </a:p>
          <a:p>
            <a:pPr lvl="1"/>
            <a:r>
              <a:rPr lang="en-US" dirty="0"/>
              <a:t>Level 2 bullet goes here.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51D32"/>
                </a:solidFill>
              </a:rPr>
              <a:t>TITLE GOES HERE &amp; </a:t>
            </a:r>
            <a:r>
              <a:rPr lang="en-US" dirty="0" smtClean="0"/>
              <a:t>CAN RUN THREE LINES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PHOTO: USAID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2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Level 1 bullet goes here. </a:t>
            </a:r>
          </a:p>
          <a:p>
            <a:pPr lvl="1"/>
            <a:r>
              <a:rPr lang="en-US" dirty="0"/>
              <a:t>Level 2 bullet goes here.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Level 1 bullet goes here. </a:t>
            </a:r>
          </a:p>
          <a:p>
            <a:pPr lvl="1"/>
            <a:r>
              <a:rPr lang="en-US" dirty="0"/>
              <a:t>Level 2 bullet goes here.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38E6-2EFE-2E47-BF15-73F64BC0A44F}" type="datetime1">
              <a:rPr lang="en-US" smtClean="0"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FOOTER GOES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417493"/>
            <a:ext cx="7772400" cy="954107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TITLE GOES HERE &amp; </a:t>
            </a:r>
            <a:br>
              <a:rPr lang="en-US" dirty="0">
                <a:solidFill>
                  <a:srgbClr val="651D32"/>
                </a:solidFill>
              </a:rPr>
            </a:br>
            <a:r>
              <a:rPr lang="en-US" dirty="0"/>
              <a:t>CAN RUN TWO LINES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Level 1 bullet goes here. </a:t>
            </a:r>
          </a:p>
          <a:p>
            <a:pPr lvl="1"/>
            <a:r>
              <a:rPr lang="en-US" dirty="0"/>
              <a:t>Level 2 bullet goes here. </a:t>
            </a:r>
          </a:p>
        </p:txBody>
      </p:sp>
    </p:spTree>
    <p:extLst>
      <p:ext uri="{BB962C8B-B14F-4D97-AF65-F5344CB8AC3E}">
        <p14:creationId xmlns:p14="http://schemas.microsoft.com/office/powerpoint/2010/main" val="800638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7771</TotalTime>
  <Words>237</Words>
  <Application>Microsoft Office PowerPoint</Application>
  <PresentationFormat>On-screen Show (4:3)</PresentationFormat>
  <Paragraphs>63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PHOTO COVER OPTION TITLE GOES HERE CAN  RUN THREE LINES</vt:lpstr>
      <vt:lpstr>RED COVER OPTION TITLE GOES HERE CAN RUN  THREE LINES</vt:lpstr>
      <vt:lpstr>DIVIDER TITLE GOES HERE &amp; CAN RUN SEVERAL LINES</vt:lpstr>
      <vt:lpstr>TITLE GOES HERE &amp;  CAN RUN TWO LINES</vt:lpstr>
      <vt:lpstr>TITLE GOES HERE &amp; CAN RUN THREE LINES</vt:lpstr>
      <vt:lpstr>TITLE GOES HERE &amp;  CAN RUN TWO LINES</vt:lpstr>
      <vt:lpstr>TITLE GOES HERE &amp;  CAN RUN TWO LINES</vt:lpstr>
      <vt:lpstr>TITLE GOES HERE &amp; CAN RUN THREE LINES</vt:lpstr>
      <vt:lpstr>TITLE GOES HERE &amp;  CAN RUN TWO LINES</vt:lpstr>
      <vt:lpstr>PowerPoint Presentation</vt:lpstr>
    </vt:vector>
  </TitlesOfParts>
  <Company>USAID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Cameron</dc:creator>
  <cp:lastModifiedBy>USAID</cp:lastModifiedBy>
  <cp:revision>148</cp:revision>
  <dcterms:created xsi:type="dcterms:W3CDTF">2015-12-15T14:16:42Z</dcterms:created>
  <dcterms:modified xsi:type="dcterms:W3CDTF">2016-04-22T08:15:49Z</dcterms:modified>
</cp:coreProperties>
</file>