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8"/>
  </p:notesMasterIdLst>
  <p:sldIdLst>
    <p:sldId id="301" r:id="rId3"/>
    <p:sldId id="259" r:id="rId4"/>
    <p:sldId id="334" r:id="rId5"/>
    <p:sldId id="316" r:id="rId6"/>
    <p:sldId id="317" r:id="rId7"/>
    <p:sldId id="335" r:id="rId8"/>
    <p:sldId id="336" r:id="rId9"/>
    <p:sldId id="337" r:id="rId10"/>
    <p:sldId id="315" r:id="rId11"/>
    <p:sldId id="339" r:id="rId12"/>
    <p:sldId id="340" r:id="rId13"/>
    <p:sldId id="341" r:id="rId14"/>
    <p:sldId id="323" r:id="rId15"/>
    <p:sldId id="325" r:id="rId16"/>
    <p:sldId id="288" r:id="rId17"/>
  </p:sldIdLst>
  <p:sldSz cx="9144000" cy="6858000" type="screen4x3"/>
  <p:notesSz cx="6858000" cy="9144000"/>
  <p:defaultTextStyle>
    <a:defPPr>
      <a:defRPr lang="en-US"/>
    </a:defPPr>
    <a:lvl1pPr algn="l" defTabSz="8128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06400" indent="50800" algn="l" defTabSz="8128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812800" indent="101600" algn="l" defTabSz="8128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219200" indent="152400" algn="l" defTabSz="8128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625600" indent="203200" algn="l" defTabSz="812800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9900"/>
    <a:srgbClr val="003300"/>
    <a:srgbClr val="9900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7" autoAdjust="0"/>
    <p:restoredTop sz="94404" autoAdjust="0"/>
  </p:normalViewPr>
  <p:slideViewPr>
    <p:cSldViewPr snapToGrid="0">
      <p:cViewPr varScale="1">
        <p:scale>
          <a:sx n="66" d="100"/>
          <a:sy n="66" d="100"/>
        </p:scale>
        <p:origin x="172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D3F914-9C2A-4D3D-90F3-B3DCD51F3F28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6A4C0F-FD5B-4707-BF69-597A14B0C2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39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Courtesy: FAO-Bangladesh Forest Department 2016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6A4C0F-FD5B-4707-BF69-597A14B0C26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7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1122364"/>
            <a:ext cx="7772400" cy="2387600"/>
          </a:xfrm>
        </p:spPr>
        <p:txBody>
          <a:bodyPr anchor="b"/>
          <a:lstStyle>
            <a:lvl1pPr algn="ctr"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2300"/>
            </a:lvl1pPr>
            <a:lvl2pPr marL="436496" indent="0" algn="ctr">
              <a:buNone/>
              <a:defRPr sz="1900"/>
            </a:lvl2pPr>
            <a:lvl3pPr marL="872993" indent="0" algn="ctr">
              <a:buNone/>
              <a:defRPr sz="1700"/>
            </a:lvl3pPr>
            <a:lvl4pPr marL="1309489" indent="0" algn="ctr">
              <a:buNone/>
              <a:defRPr sz="1500"/>
            </a:lvl4pPr>
            <a:lvl5pPr marL="1745987" indent="0" algn="ctr">
              <a:buNone/>
              <a:defRPr sz="1500"/>
            </a:lvl5pPr>
            <a:lvl6pPr marL="2182484" indent="0" algn="ctr">
              <a:buNone/>
              <a:defRPr sz="1500"/>
            </a:lvl6pPr>
            <a:lvl7pPr marL="2618980" indent="0" algn="ctr">
              <a:buNone/>
              <a:defRPr sz="1500"/>
            </a:lvl7pPr>
            <a:lvl8pPr marL="3055476" indent="0" algn="ctr">
              <a:buNone/>
              <a:defRPr sz="1500"/>
            </a:lvl8pPr>
            <a:lvl9pPr marL="3491973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A6511-7D4F-404E-ACAA-9652F531E76B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3B3DB-642D-48A5-B549-125BA304DA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5781152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FBA2E-B14D-4F5C-9A32-A2F0D36F381D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DF63A-1316-40D3-8541-F1874A8E38D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5934772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9153E-DBD4-4920-80E0-03D9FD034A64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53465-526D-4628-A753-EA89057C7F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9938117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F67A6-7EA2-4192-B398-CDEA8889A3D7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645EF-E5E8-4285-9B4F-9B72BAAE50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1156729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1" y="1122364"/>
            <a:ext cx="6858000" cy="2387600"/>
          </a:xfrm>
        </p:spPr>
        <p:txBody>
          <a:bodyPr anchor="b"/>
          <a:lstStyle>
            <a:lvl1pPr algn="ctr"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1" y="3602039"/>
            <a:ext cx="6858000" cy="1655762"/>
          </a:xfrm>
        </p:spPr>
        <p:txBody>
          <a:bodyPr/>
          <a:lstStyle>
            <a:lvl1pPr marL="0" indent="0" algn="ctr">
              <a:buNone/>
              <a:defRPr sz="1622"/>
            </a:lvl1pPr>
            <a:lvl2pPr marL="308816" indent="0" algn="ctr">
              <a:buNone/>
              <a:defRPr sz="1352"/>
            </a:lvl2pPr>
            <a:lvl3pPr marL="617631" indent="0" algn="ctr">
              <a:buNone/>
              <a:defRPr sz="1217"/>
            </a:lvl3pPr>
            <a:lvl4pPr marL="926447" indent="0" algn="ctr">
              <a:buNone/>
              <a:defRPr sz="1080"/>
            </a:lvl4pPr>
            <a:lvl5pPr marL="1235264" indent="0" algn="ctr">
              <a:buNone/>
              <a:defRPr sz="1080"/>
            </a:lvl5pPr>
            <a:lvl6pPr marL="1544079" indent="0" algn="ctr">
              <a:buNone/>
              <a:defRPr sz="1080"/>
            </a:lvl6pPr>
            <a:lvl7pPr marL="1852895" indent="0" algn="ctr">
              <a:buNone/>
              <a:defRPr sz="1080"/>
            </a:lvl7pPr>
            <a:lvl8pPr marL="2161710" indent="0" algn="ctr">
              <a:buNone/>
              <a:defRPr sz="1080"/>
            </a:lvl8pPr>
            <a:lvl9pPr marL="2470526" indent="0" algn="ctr">
              <a:buNone/>
              <a:defRPr sz="108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B3995-983B-47F4-BB45-59FA2F68940F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68887-A29D-4174-990E-E80BAD2A5D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2197215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0CC15-2809-4C5D-A339-7707EFCEEDA2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795BF-EB69-480B-91D6-EC392D8316E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2460206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709740"/>
            <a:ext cx="7886699" cy="2852738"/>
          </a:xfrm>
        </p:spPr>
        <p:txBody>
          <a:bodyPr anchor="b"/>
          <a:lstStyle>
            <a:lvl1pPr>
              <a:defRPr sz="405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699" cy="1500188"/>
          </a:xfrm>
        </p:spPr>
        <p:txBody>
          <a:bodyPr/>
          <a:lstStyle>
            <a:lvl1pPr marL="0" indent="0">
              <a:buNone/>
              <a:defRPr sz="1622">
                <a:solidFill>
                  <a:schemeClr val="tx1">
                    <a:tint val="75000"/>
                  </a:schemeClr>
                </a:solidFill>
              </a:defRPr>
            </a:lvl1pPr>
            <a:lvl2pPr marL="308816" indent="0">
              <a:buNone/>
              <a:defRPr sz="1352">
                <a:solidFill>
                  <a:schemeClr val="tx1">
                    <a:tint val="75000"/>
                  </a:schemeClr>
                </a:solidFill>
              </a:defRPr>
            </a:lvl2pPr>
            <a:lvl3pPr marL="617631" indent="0">
              <a:buNone/>
              <a:defRPr sz="1217">
                <a:solidFill>
                  <a:schemeClr val="tx1">
                    <a:tint val="75000"/>
                  </a:schemeClr>
                </a:solidFill>
              </a:defRPr>
            </a:lvl3pPr>
            <a:lvl4pPr marL="926447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4pPr>
            <a:lvl5pPr marL="1235264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5pPr>
            <a:lvl6pPr marL="1544079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6pPr>
            <a:lvl7pPr marL="1852895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7pPr>
            <a:lvl8pPr marL="2161710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8pPr>
            <a:lvl9pPr marL="2470526" indent="0">
              <a:buNone/>
              <a:defRPr sz="10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3A806-7315-49F2-86DE-C95448C1FBFE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5551C-74E9-4AA2-9519-BDDB65767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643881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544A-18F4-475A-8618-B9170DC6CEA9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779F-21AC-498F-A92E-38D88955BC6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2996268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1622" b="1"/>
            </a:lvl1pPr>
            <a:lvl2pPr marL="308816" indent="0">
              <a:buNone/>
              <a:defRPr sz="1352" b="1"/>
            </a:lvl2pPr>
            <a:lvl3pPr marL="617631" indent="0">
              <a:buNone/>
              <a:defRPr sz="1217" b="1"/>
            </a:lvl3pPr>
            <a:lvl4pPr marL="926447" indent="0">
              <a:buNone/>
              <a:defRPr sz="1080" b="1"/>
            </a:lvl4pPr>
            <a:lvl5pPr marL="1235264" indent="0">
              <a:buNone/>
              <a:defRPr sz="1080" b="1"/>
            </a:lvl5pPr>
            <a:lvl6pPr marL="1544079" indent="0">
              <a:buNone/>
              <a:defRPr sz="1080" b="1"/>
            </a:lvl6pPr>
            <a:lvl7pPr marL="1852895" indent="0">
              <a:buNone/>
              <a:defRPr sz="1080" b="1"/>
            </a:lvl7pPr>
            <a:lvl8pPr marL="2161710" indent="0">
              <a:buNone/>
              <a:defRPr sz="1080" b="1"/>
            </a:lvl8pPr>
            <a:lvl9pPr marL="2470526" indent="0">
              <a:buNone/>
              <a:defRPr sz="10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DAACA-E72C-4F25-BCA6-70797686B516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B63EC-980D-4336-9666-A6517ABD65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47123026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5C5EB-43F5-4F07-B224-2E6FFBDDE4A1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98FB7-C384-4374-9D12-B6EB0745312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03455896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1A801-5A21-4C1C-9F95-CC76F0DD5CA8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60D03-FBC6-4237-8115-9DFB2F625C5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35906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79C3-D68A-440A-8FED-8F744EA72EAA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6D3BE-BB53-4F2D-A075-AC7C6A7402E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5985472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7"/>
            <a:ext cx="4629149" cy="4873625"/>
          </a:xfrm>
        </p:spPr>
        <p:txBody>
          <a:bodyPr/>
          <a:lstStyle>
            <a:lvl1pPr>
              <a:defRPr sz="2162"/>
            </a:lvl1pPr>
            <a:lvl2pPr>
              <a:defRPr sz="1892"/>
            </a:lvl2pPr>
            <a:lvl3pPr>
              <a:defRPr sz="1622"/>
            </a:lvl3pPr>
            <a:lvl4pPr>
              <a:defRPr sz="1352"/>
            </a:lvl4pPr>
            <a:lvl5pPr>
              <a:defRPr sz="1352"/>
            </a:lvl5pPr>
            <a:lvl6pPr>
              <a:defRPr sz="1352"/>
            </a:lvl6pPr>
            <a:lvl7pPr>
              <a:defRPr sz="1352"/>
            </a:lvl7pPr>
            <a:lvl8pPr>
              <a:defRPr sz="1352"/>
            </a:lvl8pPr>
            <a:lvl9pPr>
              <a:defRPr sz="1352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208F-1B2F-4578-8185-D5EE8C0C3AAE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FADDD-2DC9-4FA0-B117-4EE96E6D48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98013506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162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3" y="987427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2162"/>
            </a:lvl1pPr>
            <a:lvl2pPr marL="308816" indent="0">
              <a:buNone/>
              <a:defRPr sz="1892"/>
            </a:lvl2pPr>
            <a:lvl3pPr marL="617631" indent="0">
              <a:buNone/>
              <a:defRPr sz="1622"/>
            </a:lvl3pPr>
            <a:lvl4pPr marL="926447" indent="0">
              <a:buNone/>
              <a:defRPr sz="1352"/>
            </a:lvl4pPr>
            <a:lvl5pPr marL="1235264" indent="0">
              <a:buNone/>
              <a:defRPr sz="1352"/>
            </a:lvl5pPr>
            <a:lvl6pPr marL="1544079" indent="0">
              <a:buNone/>
              <a:defRPr sz="1352"/>
            </a:lvl6pPr>
            <a:lvl7pPr marL="1852895" indent="0">
              <a:buNone/>
              <a:defRPr sz="1352"/>
            </a:lvl7pPr>
            <a:lvl8pPr marL="2161710" indent="0">
              <a:buNone/>
              <a:defRPr sz="1352"/>
            </a:lvl8pPr>
            <a:lvl9pPr marL="2470526" indent="0">
              <a:buNone/>
              <a:defRPr sz="1352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080"/>
            </a:lvl1pPr>
            <a:lvl2pPr marL="308816" indent="0">
              <a:buNone/>
              <a:defRPr sz="945"/>
            </a:lvl2pPr>
            <a:lvl3pPr marL="617631" indent="0">
              <a:buNone/>
              <a:defRPr sz="810"/>
            </a:lvl3pPr>
            <a:lvl4pPr marL="926447" indent="0">
              <a:buNone/>
              <a:defRPr sz="675"/>
            </a:lvl4pPr>
            <a:lvl5pPr marL="1235264" indent="0">
              <a:buNone/>
              <a:defRPr sz="675"/>
            </a:lvl5pPr>
            <a:lvl6pPr marL="1544079" indent="0">
              <a:buNone/>
              <a:defRPr sz="675"/>
            </a:lvl6pPr>
            <a:lvl7pPr marL="1852895" indent="0">
              <a:buNone/>
              <a:defRPr sz="675"/>
            </a:lvl7pPr>
            <a:lvl8pPr marL="2161710" indent="0">
              <a:buNone/>
              <a:defRPr sz="675"/>
            </a:lvl8pPr>
            <a:lvl9pPr marL="2470526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62D8B-179F-48FE-A145-3FC02B179DED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984962-0039-4787-AFE6-1BCCF506E0B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13156794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1001B-37D6-47E7-9D0F-958013CA0454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96C33-61A2-4D2C-B9B3-C233BD8A5E6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3886588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6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074B1-BFEB-4FDC-8782-0F85DED9A5F7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D1C61-935B-4D52-9535-10C028E557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591230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699" cy="2852738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699" cy="1500188"/>
          </a:xfrm>
        </p:spPr>
        <p:txBody>
          <a:bodyPr/>
          <a:lstStyle>
            <a:lvl1pPr marL="0" indent="0">
              <a:buNone/>
              <a:defRPr sz="2300">
                <a:solidFill>
                  <a:schemeClr val="tx1"/>
                </a:solidFill>
              </a:defRPr>
            </a:lvl1pPr>
            <a:lvl2pPr marL="43649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87299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30948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7459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1824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6189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0554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49197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4A04C-320A-40B7-AE07-478C2D98C587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4C8D9-42BE-442F-9247-4E8B0960CD2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2896683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2" y="1825624"/>
            <a:ext cx="38861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DA745-6292-4893-8D18-561AD78C5421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4E4D9-C7ED-4DA7-ACD7-B1F77A7B81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7660488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699" cy="13255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3" y="1681163"/>
            <a:ext cx="386834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3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0" cy="82391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6496" indent="0">
              <a:buNone/>
              <a:defRPr sz="1900" b="1"/>
            </a:lvl2pPr>
            <a:lvl3pPr marL="872993" indent="0">
              <a:buNone/>
              <a:defRPr sz="1700" b="1"/>
            </a:lvl3pPr>
            <a:lvl4pPr marL="1309489" indent="0">
              <a:buNone/>
              <a:defRPr sz="1500" b="1"/>
            </a:lvl4pPr>
            <a:lvl5pPr marL="1745987" indent="0">
              <a:buNone/>
              <a:defRPr sz="1500" b="1"/>
            </a:lvl5pPr>
            <a:lvl6pPr marL="2182484" indent="0">
              <a:buNone/>
              <a:defRPr sz="1500" b="1"/>
            </a:lvl6pPr>
            <a:lvl7pPr marL="2618980" indent="0">
              <a:buNone/>
              <a:defRPr sz="1500" b="1"/>
            </a:lvl7pPr>
            <a:lvl8pPr marL="3055476" indent="0">
              <a:buNone/>
              <a:defRPr sz="1500" b="1"/>
            </a:lvl8pPr>
            <a:lvl9pPr marL="3491973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AF49F-4756-4017-85FB-2F93896E21D5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153BA-5031-4C5D-9F44-8AF9F994D50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570363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B2641-BBEE-4A7D-8D7A-86FA0B21B91A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CFB4E-D40C-494B-A8E4-BCD209799E5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4890309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C53C-DCAA-45AF-982A-E8390511CF00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AFB8E-0988-41B8-ABDF-C05EAB80ADD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024364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49" cy="48736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E950-D1D3-45E6-BE03-A103AD04A862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0B1F7-D9E0-43F6-841D-47ADFD61F4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8700841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8"/>
            <a:ext cx="4629149" cy="4873625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36496" indent="0">
              <a:buNone/>
              <a:defRPr sz="2700"/>
            </a:lvl2pPr>
            <a:lvl3pPr marL="872993" indent="0">
              <a:buNone/>
              <a:defRPr sz="2300"/>
            </a:lvl3pPr>
            <a:lvl4pPr marL="1309489" indent="0">
              <a:buNone/>
              <a:defRPr sz="1900"/>
            </a:lvl4pPr>
            <a:lvl5pPr marL="1745987" indent="0">
              <a:buNone/>
              <a:defRPr sz="1900"/>
            </a:lvl5pPr>
            <a:lvl6pPr marL="2182484" indent="0">
              <a:buNone/>
              <a:defRPr sz="1900"/>
            </a:lvl6pPr>
            <a:lvl7pPr marL="2618980" indent="0">
              <a:buNone/>
              <a:defRPr sz="1900"/>
            </a:lvl7pPr>
            <a:lvl8pPr marL="3055476" indent="0">
              <a:buNone/>
              <a:defRPr sz="1900"/>
            </a:lvl8pPr>
            <a:lvl9pPr marL="3491973" indent="0">
              <a:buNone/>
              <a:defRPr sz="19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1"/>
            <a:ext cx="2949178" cy="3811589"/>
          </a:xfrm>
        </p:spPr>
        <p:txBody>
          <a:bodyPr/>
          <a:lstStyle>
            <a:lvl1pPr marL="0" indent="0">
              <a:buNone/>
              <a:defRPr sz="1500"/>
            </a:lvl1pPr>
            <a:lvl2pPr marL="436496" indent="0">
              <a:buNone/>
              <a:defRPr sz="1300"/>
            </a:lvl2pPr>
            <a:lvl3pPr marL="872993" indent="0">
              <a:buNone/>
              <a:defRPr sz="1100"/>
            </a:lvl3pPr>
            <a:lvl4pPr marL="1309489" indent="0">
              <a:buNone/>
              <a:defRPr sz="1000"/>
            </a:lvl4pPr>
            <a:lvl5pPr marL="1745987" indent="0">
              <a:buNone/>
              <a:defRPr sz="1000"/>
            </a:lvl5pPr>
            <a:lvl6pPr marL="2182484" indent="0">
              <a:buNone/>
              <a:defRPr sz="1000"/>
            </a:lvl6pPr>
            <a:lvl7pPr marL="2618980" indent="0">
              <a:buNone/>
              <a:defRPr sz="1000"/>
            </a:lvl7pPr>
            <a:lvl8pPr marL="3055476" indent="0">
              <a:buNone/>
              <a:defRPr sz="1000"/>
            </a:lvl8pPr>
            <a:lvl9pPr marL="349197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42D48-FB05-4958-B88B-98BF488BC131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EA3F7F-6254-4FD0-96CD-23D39F76E5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25090966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BEAEA"/>
            </a:gs>
            <a:gs pos="50000">
              <a:srgbClr val="E4E3E3"/>
            </a:gs>
            <a:gs pos="100000">
              <a:srgbClr val="BCBBBB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45426" tIns="72713" rIns="145426" bIns="72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CB270149-A0F9-41CE-9E35-2C5E7CD8AFB2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145426" tIns="72713" rIns="145426" bIns="72713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solidFill>
                  <a:srgbClr val="898989"/>
                </a:solidFill>
              </a:defRPr>
            </a:lvl1pPr>
          </a:lstStyle>
          <a:p>
            <a:fld id="{D9C3954F-5CAE-422D-AE27-F00420219C7E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 spd="med">
    <p:fade/>
  </p:transition>
  <p:txStyles>
    <p:titleStyle>
      <a:lvl1pPr algn="l" defTabSz="871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71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2pPr>
      <a:lvl3pPr algn="l" defTabSz="871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3pPr>
      <a:lvl4pPr algn="l" defTabSz="871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4pPr>
      <a:lvl5pPr algn="l" defTabSz="871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5pPr>
      <a:lvl6pPr marL="4572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6pPr>
      <a:lvl7pPr marL="9144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7pPr>
      <a:lvl8pPr marL="13716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8pPr>
      <a:lvl9pPr marL="1828800" algn="l" defTabSz="87153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 Light" pitchFamily="34" charset="0"/>
        </a:defRPr>
      </a:lvl9pPr>
    </p:titleStyle>
    <p:bodyStyle>
      <a:lvl1pPr marL="217488" indent="-217488" algn="l" defTabSz="871538" rtl="0" eaLnBrk="0" fontAlgn="base" hangingPunct="0">
        <a:lnSpc>
          <a:spcPct val="90000"/>
        </a:lnSpc>
        <a:spcBef>
          <a:spcPts val="95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17488" algn="l" defTabSz="871538" rtl="0" eaLnBrk="0" fontAlgn="base" hangingPunct="0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090613" indent="-217488" algn="l" defTabSz="871538" rtl="0" eaLnBrk="0" fontAlgn="base" hangingPunct="0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175" indent="-217488" algn="l" defTabSz="871538" rtl="0" eaLnBrk="0" fontAlgn="base" hangingPunct="0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963738" indent="-217488" algn="l" defTabSz="871538" rtl="0" eaLnBrk="0" fontAlgn="base" hangingPunct="0">
        <a:lnSpc>
          <a:spcPct val="90000"/>
        </a:lnSpc>
        <a:spcBef>
          <a:spcPts val="475"/>
        </a:spcBef>
        <a:spcAft>
          <a:spcPct val="0"/>
        </a:spcAft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731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837229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273725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710222" indent="-218249" algn="l" defTabSz="872993" rtl="0" eaLnBrk="1" latinLnBrk="0" hangingPunct="1">
        <a:lnSpc>
          <a:spcPct val="90000"/>
        </a:lnSpc>
        <a:spcBef>
          <a:spcPts val="477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649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299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9489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5987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82484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8980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5476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91973" algn="l" defTabSz="872993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FD94CB21-8809-4F9C-AABF-5B91D02E5178}" type="datetimeFigureOut">
              <a:rPr lang="en-GB" altLang="en-US"/>
              <a:pPr>
                <a:defRPr/>
              </a:pPr>
              <a:t>23/01/2017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8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</a:defRPr>
            </a:lvl1pPr>
          </a:lstStyle>
          <a:p>
            <a:fld id="{997AB830-3106-4842-800E-7ECB54A26649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/>
  </p:transition>
  <p:txStyles>
    <p:titleStyle>
      <a:lvl1pPr algn="l" defTabSz="617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17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2pPr>
      <a:lvl3pPr algn="l" defTabSz="617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3pPr>
      <a:lvl4pPr algn="l" defTabSz="617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4pPr>
      <a:lvl5pPr algn="l" defTabSz="6175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5pPr>
      <a:lvl6pPr marL="4572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6pPr>
      <a:lvl7pPr marL="9144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7pPr>
      <a:lvl8pPr marL="13716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8pPr>
      <a:lvl9pPr marL="1828800" algn="l" defTabSz="617538" rtl="0" fontAlgn="base">
        <a:lnSpc>
          <a:spcPct val="90000"/>
        </a:lnSpc>
        <a:spcBef>
          <a:spcPct val="0"/>
        </a:spcBef>
        <a:spcAft>
          <a:spcPct val="0"/>
        </a:spcAft>
        <a:defRPr sz="2900">
          <a:solidFill>
            <a:schemeClr val="tx1"/>
          </a:solidFill>
          <a:latin typeface="Calibri Light" pitchFamily="34" charset="0"/>
        </a:defRPr>
      </a:lvl9pPr>
    </p:titleStyle>
    <p:bodyStyle>
      <a:lvl1pPr marL="153988" indent="-153988" algn="l" defTabSz="617538" rtl="0" eaLnBrk="0" fontAlgn="base" hangingPunct="0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61963" indent="-153988" algn="l" defTabSz="617538" rtl="0" eaLnBrk="0" fontAlgn="base" hangingPunct="0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3988" algn="l" defTabSz="617538" rtl="0" eaLnBrk="0" fontAlgn="base" hangingPunct="0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153988" algn="l" defTabSz="617538" rtl="0" eaLnBrk="0" fontAlgn="base" hangingPunct="0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389063" indent="-153988" algn="l" defTabSz="617538" rtl="0" eaLnBrk="0" fontAlgn="base" hangingPunct="0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98486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2007303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316119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624934" indent="-154409" algn="l" defTabSz="617631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30881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2pPr>
      <a:lvl3pPr marL="617631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3pPr>
      <a:lvl4pPr marL="926447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4pPr>
      <a:lvl5pPr marL="1235264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5pPr>
      <a:lvl6pPr marL="1544079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6pPr>
      <a:lvl7pPr marL="1852895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7pPr>
      <a:lvl8pPr marL="2161710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8pPr>
      <a:lvl9pPr marL="2470526" algn="l" defTabSz="617631" rtl="0" eaLnBrk="1" latinLnBrk="0" hangingPunct="1">
        <a:defRPr sz="12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63" b="-2"/>
          <a:stretch/>
        </p:blipFill>
        <p:spPr>
          <a:xfrm>
            <a:off x="12700" y="0"/>
            <a:ext cx="9144000" cy="5904446"/>
          </a:xfrm>
          <a:prstGeom prst="rect">
            <a:avLst/>
          </a:prstGeom>
          <a:effectLst>
            <a:reflection blurRad="6350" stA="44000" endPos="18000" dir="5400000" sy="-100000" algn="bl" rotWithShape="0"/>
          </a:effectLst>
        </p:spPr>
      </p:pic>
      <p:pic>
        <p:nvPicPr>
          <p:cNvPr id="3075" name="Picture 5" descr="C:\Users\Liam\Dropbox (BGD_058)\BGD_058\8_Communications\Logos\transparent logo\Go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746125"/>
            <a:ext cx="14732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Group 1"/>
          <p:cNvGrpSpPr>
            <a:grpSpLocks/>
          </p:cNvGrpSpPr>
          <p:nvPr/>
        </p:nvGrpSpPr>
        <p:grpSpPr bwMode="auto">
          <a:xfrm>
            <a:off x="5257800" y="746125"/>
            <a:ext cx="1187450" cy="1198563"/>
            <a:chOff x="5772150" y="788193"/>
            <a:chExt cx="1187450" cy="1198563"/>
          </a:xfrm>
        </p:grpSpPr>
        <p:pic>
          <p:nvPicPr>
            <p:cNvPr id="3083" name="Picture 6" descr="C:\Users\Liam\Dropbox (BGD_058)\BGD_058\8_Communications\Logos\Logos\Logo_FD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1525" y="862013"/>
              <a:ext cx="1028700" cy="1050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4" name="Picture 6" descr="C:\Users\Liam\Dropbox (BGD_058)\BGD_058\8_Communications\Logos\Logos\Logo_FD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2150" y="788193"/>
              <a:ext cx="1187450" cy="1198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7" name="Title 4"/>
          <p:cNvSpPr txBox="1">
            <a:spLocks/>
          </p:cNvSpPr>
          <p:nvPr/>
        </p:nvSpPr>
        <p:spPr bwMode="auto">
          <a:xfrm>
            <a:off x="619125" y="1912938"/>
            <a:ext cx="790575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18139" tIns="109070" rIns="218139" bIns="109070" anchor="b"/>
          <a:lstStyle>
            <a:lvl1pPr defTabSz="785813">
              <a:lnSpc>
                <a:spcPct val="90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785813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785813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785813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785813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785813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785813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785813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785813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5100">
              <a:solidFill>
                <a:srgbClr val="0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3078" name="Picture 4" descr="C:\Users\Liam\Dropbox (BGD_058)\BGD_058\8_Communications\Logos\transparent logo\usaid-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6081713"/>
            <a:ext cx="196215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888" y="6059488"/>
            <a:ext cx="1916112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75" y="6018213"/>
            <a:ext cx="1030288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3" descr="C:\Users\Liam\Dropbox (BGD_058)\BGD_058\8_Communications\Logos\transparent logo\FAO_logo_Blue_3lines_en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5826125"/>
            <a:ext cx="28352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719138" y="2114550"/>
            <a:ext cx="7959725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6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461963" indent="-153988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771525" indent="-153988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079500" indent="-153988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389063" indent="-153988">
              <a:lnSpc>
                <a:spcPct val="90000"/>
              </a:lnSpc>
              <a:spcBef>
                <a:spcPts val="338"/>
              </a:spcBef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846263" indent="-153988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303463" indent="-153988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760663" indent="-153988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17863" indent="-153988" eaLnBrk="0" fontAlgn="base" hangingPunct="0">
              <a:lnSpc>
                <a:spcPct val="90000"/>
              </a:lnSpc>
              <a:spcBef>
                <a:spcPts val="338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3600" b="1">
                <a:solidFill>
                  <a:srgbClr val="000000"/>
                </a:solidFill>
                <a:latin typeface="Bradley Hand ITC" panose="03070402050302030203" pitchFamily="66" charset="0"/>
              </a:rPr>
              <a:t>SPECIMEN COLLECTION - BOTANICAL IDENTIFICATION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[12.5.6 Photo 4: Data form </a:t>
            </a:r>
          </a:p>
        </p:txBody>
      </p:sp>
      <p:sp>
        <p:nvSpPr>
          <p:cNvPr id="12292" name="Rectangle 10"/>
          <p:cNvSpPr>
            <a:spLocks noChangeArrowheads="1"/>
          </p:cNvSpPr>
          <p:nvPr/>
        </p:nvSpPr>
        <p:spPr bwMode="auto">
          <a:xfrm>
            <a:off x="560388" y="917575"/>
            <a:ext cx="7766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2000"/>
              <a:t>Complete the form and attach with the samples</a:t>
            </a:r>
          </a:p>
        </p:txBody>
      </p:sp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5188"/>
            <a:ext cx="9144000" cy="490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[12.5.5] Photo 4: Data form </a:t>
            </a:r>
          </a:p>
        </p:txBody>
      </p:sp>
      <p:sp>
        <p:nvSpPr>
          <p:cNvPr id="13315" name="Rectangle 10"/>
          <p:cNvSpPr>
            <a:spLocks noChangeArrowheads="1"/>
          </p:cNvSpPr>
          <p:nvPr/>
        </p:nvSpPr>
        <p:spPr bwMode="auto">
          <a:xfrm>
            <a:off x="560388" y="917575"/>
            <a:ext cx="77660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/>
              <a:t>Complete the form and attach with the samples</a:t>
            </a:r>
          </a:p>
        </p:txBody>
      </p:sp>
      <p:pic>
        <p:nvPicPr>
          <p:cNvPr id="13316" name="Picture 3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0"/>
            <a:ext cx="8461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22238"/>
            <a:ext cx="8629650" cy="674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009650" y="1312863"/>
            <a:ext cx="6962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62050" y="2390775"/>
            <a:ext cx="617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125538" y="2144713"/>
            <a:ext cx="5521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/>
          </a:p>
        </p:txBody>
      </p:sp>
      <p:pic>
        <p:nvPicPr>
          <p:cNvPr id="15366" name="Picture 7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413" y="847725"/>
            <a:ext cx="6440487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3988" y="95250"/>
            <a:ext cx="7818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Identify the sample using the Tree Species Database Application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1009650" y="1312863"/>
            <a:ext cx="6962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162050" y="2390775"/>
            <a:ext cx="6178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125538" y="2144713"/>
            <a:ext cx="5521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/>
          </a:p>
        </p:txBody>
      </p:sp>
      <p:pic>
        <p:nvPicPr>
          <p:cNvPr id="16390" name="Picture 7" descr="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975" y="704850"/>
            <a:ext cx="503555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220663" y="295275"/>
            <a:ext cx="78184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Identify the sample using the Species Database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le 4"/>
          <p:cNvSpPr>
            <a:spLocks noGrp="1"/>
          </p:cNvSpPr>
          <p:nvPr>
            <p:ph type="ctrTitle"/>
          </p:nvPr>
        </p:nvSpPr>
        <p:spPr>
          <a:xfrm>
            <a:off x="182563" y="419100"/>
            <a:ext cx="8778875" cy="2387600"/>
          </a:xfrm>
        </p:spPr>
        <p:txBody>
          <a:bodyPr/>
          <a:lstStyle/>
          <a:p>
            <a:pPr eaLnBrk="1" hangingPunct="1"/>
            <a:r>
              <a:rPr lang="en-US" altLang="en-US" b="1">
                <a:latin typeface="Bradley Hand ITC" panose="03070402050302030203" pitchFamily="66" charset="0"/>
              </a:rPr>
              <a:t>Thank you</a:t>
            </a:r>
            <a:endParaRPr lang="en-GB" altLang="en-US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175"/>
            <a:ext cx="295275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29 Rectángulo"/>
          <p:cNvSpPr>
            <a:spLocks noChangeArrowheads="1"/>
          </p:cNvSpPr>
          <p:nvPr/>
        </p:nvSpPr>
        <p:spPr bwMode="auto">
          <a:xfrm>
            <a:off x="3248025" y="1354138"/>
            <a:ext cx="2946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b="1">
                <a:cs typeface="Akhbar MT" pitchFamily="2" charset="0"/>
              </a:rPr>
              <a:t> </a:t>
            </a:r>
            <a:r>
              <a:rPr lang="en-US" altLang="en-US" sz="1600" b="1">
                <a:solidFill>
                  <a:srgbClr val="9900CC"/>
                </a:solidFill>
                <a:latin typeface="Times New Roman" panose="02020603050405020304" pitchFamily="18" charset="0"/>
                <a:ea typeface="Akhbar MT" pitchFamily="2" charset="0"/>
                <a:cs typeface="Times New Roman" panose="02020603050405020304" pitchFamily="18" charset="0"/>
              </a:rPr>
              <a:t>1. Background</a:t>
            </a:r>
            <a:endParaRPr lang="en-US" altLang="en-US" sz="1600">
              <a:solidFill>
                <a:srgbClr val="9900CC"/>
              </a:solidFill>
              <a:latin typeface="Times New Roman" panose="02020603050405020304" pitchFamily="18" charset="0"/>
              <a:ea typeface="Akhbar MT" pitchFamily="2" charset="0"/>
              <a:cs typeface="Times New Roman" panose="02020603050405020304" pitchFamily="18" charset="0"/>
            </a:endParaRPr>
          </a:p>
        </p:txBody>
      </p:sp>
      <p:sp>
        <p:nvSpPr>
          <p:cNvPr id="86" name="32 Elipse"/>
          <p:cNvSpPr/>
          <p:nvPr/>
        </p:nvSpPr>
        <p:spPr>
          <a:xfrm>
            <a:off x="3298825" y="1546225"/>
            <a:ext cx="71438" cy="714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rial" pitchFamily="34" charset="0"/>
            </a:endParaRPr>
          </a:p>
        </p:txBody>
      </p:sp>
      <p:cxnSp>
        <p:nvCxnSpPr>
          <p:cNvPr id="87" name="24 Conector recto"/>
          <p:cNvCxnSpPr/>
          <p:nvPr/>
        </p:nvCxnSpPr>
        <p:spPr>
          <a:xfrm flipV="1">
            <a:off x="2693988" y="1643063"/>
            <a:ext cx="579437" cy="45878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28 Rectángulo"/>
          <p:cNvSpPr>
            <a:spLocks noChangeArrowheads="1"/>
          </p:cNvSpPr>
          <p:nvPr/>
        </p:nvSpPr>
        <p:spPr bwMode="auto">
          <a:xfrm>
            <a:off x="3741738" y="1865313"/>
            <a:ext cx="5103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Times New Roman" panose="02020603050405020304" pitchFamily="18" charset="0"/>
                <a:ea typeface="Akhbar MT" pitchFamily="2" charset="0"/>
                <a:cs typeface="Times New Roman" panose="02020603050405020304" pitchFamily="18" charset="0"/>
              </a:rPr>
              <a:t>2. </a:t>
            </a:r>
            <a:r>
              <a:rPr lang="en-US" altLang="en-US" sz="1600" b="1">
                <a:solidFill>
                  <a:srgbClr val="0000CC"/>
                </a:solidFill>
                <a:ea typeface="Akhbar MT" pitchFamily="2" charset="0"/>
                <a:cs typeface="Times New Roman" panose="02020603050405020304" pitchFamily="18" charset="0"/>
              </a:rPr>
              <a:t>What to do when you don’t know a species </a:t>
            </a:r>
            <a:endParaRPr lang="en-US" altLang="en-US" sz="1600" b="1">
              <a:solidFill>
                <a:srgbClr val="0000CC"/>
              </a:solidFill>
              <a:latin typeface="Times New Roman" panose="02020603050405020304" pitchFamily="18" charset="0"/>
              <a:ea typeface="Akhbar MT" pitchFamily="2" charset="0"/>
              <a:cs typeface="Times New Roman" panose="02020603050405020304" pitchFamily="18" charset="0"/>
            </a:endParaRPr>
          </a:p>
        </p:txBody>
      </p:sp>
      <p:sp>
        <p:nvSpPr>
          <p:cNvPr id="89" name="35 Elipse"/>
          <p:cNvSpPr/>
          <p:nvPr/>
        </p:nvSpPr>
        <p:spPr>
          <a:xfrm>
            <a:off x="3725863" y="2082800"/>
            <a:ext cx="73025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0" name="38 Conector recto"/>
          <p:cNvCxnSpPr/>
          <p:nvPr/>
        </p:nvCxnSpPr>
        <p:spPr>
          <a:xfrm flipV="1">
            <a:off x="2987675" y="2230438"/>
            <a:ext cx="652463" cy="338137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40 Elipse"/>
          <p:cNvSpPr/>
          <p:nvPr/>
        </p:nvSpPr>
        <p:spPr>
          <a:xfrm>
            <a:off x="3948113" y="2736850"/>
            <a:ext cx="71437" cy="73025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3" name="41 Conector recto"/>
          <p:cNvCxnSpPr/>
          <p:nvPr/>
        </p:nvCxnSpPr>
        <p:spPr>
          <a:xfrm flipV="1">
            <a:off x="3032125" y="2881313"/>
            <a:ext cx="893763" cy="231775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42 Rectángulo"/>
          <p:cNvSpPr>
            <a:spLocks noChangeArrowheads="1"/>
          </p:cNvSpPr>
          <p:nvPr/>
        </p:nvSpPr>
        <p:spPr bwMode="auto">
          <a:xfrm>
            <a:off x="4125913" y="2605088"/>
            <a:ext cx="5018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Times New Roman" panose="02020603050405020304" pitchFamily="18" charset="0"/>
                <a:ea typeface="Akhbar MT" pitchFamily="2" charset="0"/>
                <a:cs typeface="Times New Roman" panose="02020603050405020304" pitchFamily="18" charset="0"/>
              </a:rPr>
              <a:t>3. Photos to take</a:t>
            </a:r>
            <a:endParaRPr lang="en-US" altLang="en-US" sz="1600" b="1">
              <a:latin typeface="Times New Roman" panose="02020603050405020304" pitchFamily="18" charset="0"/>
              <a:ea typeface="Akhbar MT" pitchFamily="2" charset="0"/>
              <a:cs typeface="Times New Roman" panose="02020603050405020304" pitchFamily="18" charset="0"/>
            </a:endParaRPr>
          </a:p>
        </p:txBody>
      </p:sp>
      <p:sp>
        <p:nvSpPr>
          <p:cNvPr id="95" name="43 Elipse"/>
          <p:cNvSpPr/>
          <p:nvPr/>
        </p:nvSpPr>
        <p:spPr>
          <a:xfrm>
            <a:off x="3862388" y="3416300"/>
            <a:ext cx="73025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6" name="44 Conector recto"/>
          <p:cNvCxnSpPr/>
          <p:nvPr/>
        </p:nvCxnSpPr>
        <p:spPr>
          <a:xfrm flipV="1">
            <a:off x="2870200" y="3517900"/>
            <a:ext cx="836613" cy="125413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45 Rectángulo"/>
          <p:cNvSpPr>
            <a:spLocks noChangeArrowheads="1"/>
          </p:cNvSpPr>
          <p:nvPr/>
        </p:nvSpPr>
        <p:spPr bwMode="auto">
          <a:xfrm>
            <a:off x="3987800" y="3349625"/>
            <a:ext cx="5156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9900CC"/>
                </a:solidFill>
                <a:latin typeface="Times New Roman" panose="02020603050405020304" pitchFamily="18" charset="0"/>
                <a:ea typeface="Akhbar MT" pitchFamily="2" charset="0"/>
                <a:cs typeface="Times New Roman" panose="02020603050405020304" pitchFamily="18" charset="0"/>
              </a:rPr>
              <a:t>4. Collecting a sample</a:t>
            </a:r>
            <a:endParaRPr lang="en-US" altLang="en-US" sz="1600" b="1">
              <a:solidFill>
                <a:srgbClr val="9900CC"/>
              </a:solidFill>
              <a:ea typeface="Akhbar MT" pitchFamily="2" charset="0"/>
              <a:cs typeface="Times New Roman" panose="02020603050405020304" pitchFamily="18" charset="0"/>
            </a:endParaRPr>
          </a:p>
        </p:txBody>
      </p:sp>
      <p:sp>
        <p:nvSpPr>
          <p:cNvPr id="98" name="46 Elipse"/>
          <p:cNvSpPr/>
          <p:nvPr/>
        </p:nvSpPr>
        <p:spPr>
          <a:xfrm>
            <a:off x="3667125" y="4032250"/>
            <a:ext cx="71438" cy="7143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khbar MT" pitchFamily="2" charset="-78"/>
            </a:endParaRPr>
          </a:p>
        </p:txBody>
      </p:sp>
      <p:cxnSp>
        <p:nvCxnSpPr>
          <p:cNvPr id="99" name="47 Conector recto"/>
          <p:cNvCxnSpPr/>
          <p:nvPr/>
        </p:nvCxnSpPr>
        <p:spPr>
          <a:xfrm flipV="1">
            <a:off x="3221038" y="4083050"/>
            <a:ext cx="415925" cy="7938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22 Conector recto"/>
          <p:cNvCxnSpPr/>
          <p:nvPr/>
        </p:nvCxnSpPr>
        <p:spPr>
          <a:xfrm flipH="1">
            <a:off x="-12700" y="2154238"/>
            <a:ext cx="2701925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23 Conector recto"/>
          <p:cNvCxnSpPr/>
          <p:nvPr/>
        </p:nvCxnSpPr>
        <p:spPr>
          <a:xfrm flipH="1">
            <a:off x="0" y="2597150"/>
            <a:ext cx="2960688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25 Conector recto"/>
          <p:cNvCxnSpPr/>
          <p:nvPr/>
        </p:nvCxnSpPr>
        <p:spPr>
          <a:xfrm flipH="1">
            <a:off x="0" y="3117850"/>
            <a:ext cx="2997200" cy="23813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26 Conector recto"/>
          <p:cNvCxnSpPr/>
          <p:nvPr/>
        </p:nvCxnSpPr>
        <p:spPr>
          <a:xfrm flipH="1">
            <a:off x="0" y="3643313"/>
            <a:ext cx="3140075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27 Conector recto"/>
          <p:cNvCxnSpPr/>
          <p:nvPr/>
        </p:nvCxnSpPr>
        <p:spPr>
          <a:xfrm flipH="1">
            <a:off x="-46038" y="4113213"/>
            <a:ext cx="3078163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45 Rectángulo"/>
          <p:cNvSpPr>
            <a:spLocks noChangeArrowheads="1"/>
          </p:cNvSpPr>
          <p:nvPr/>
        </p:nvSpPr>
        <p:spPr bwMode="auto">
          <a:xfrm>
            <a:off x="3987800" y="3900488"/>
            <a:ext cx="48164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CC"/>
                </a:solidFill>
                <a:latin typeface="Times New Roman" panose="02020603050405020304" pitchFamily="18" charset="0"/>
                <a:ea typeface="Akhbar MT" pitchFamily="2" charset="0"/>
                <a:cs typeface="Times New Roman" panose="02020603050405020304" pitchFamily="18" charset="0"/>
              </a:rPr>
              <a:t>6. Using the database for specied ID</a:t>
            </a:r>
            <a:endParaRPr lang="en-US" altLang="en-US" sz="1600" b="1">
              <a:latin typeface="Times New Roman" panose="02020603050405020304" pitchFamily="18" charset="0"/>
              <a:ea typeface="Akhbar MT" pitchFamily="2" charset="0"/>
              <a:cs typeface="Times New Roman" panose="02020603050405020304" pitchFamily="18" charset="0"/>
            </a:endParaRPr>
          </a:p>
        </p:txBody>
      </p:sp>
      <p:sp>
        <p:nvSpPr>
          <p:cNvPr id="4120" name="TextBox 117"/>
          <p:cNvSpPr txBox="1">
            <a:spLocks noChangeArrowheads="1"/>
          </p:cNvSpPr>
          <p:nvPr/>
        </p:nvSpPr>
        <p:spPr bwMode="auto">
          <a:xfrm>
            <a:off x="1752600" y="3810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1905000" y="1138238"/>
            <a:ext cx="7239000" cy="46037"/>
          </a:xfrm>
          <a:prstGeom prst="rect">
            <a:avLst/>
          </a:prstGeom>
          <a:solidFill>
            <a:srgbClr val="00644F"/>
          </a:solidFill>
          <a:ln>
            <a:solidFill>
              <a:srgbClr val="0064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lnSpc>
                <a:spcPct val="90000"/>
              </a:lnSpc>
              <a:spcBef>
                <a:spcPts val="950"/>
              </a:spcBef>
              <a:buFont typeface="Arial" pitchFamily="34" charset="0"/>
              <a:buChar char="•"/>
              <a:defRPr sz="27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23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9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itchFamily="34" charset="0"/>
              <a:buChar char="•"/>
              <a:defRPr sz="17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en-US" sz="1600">
              <a:solidFill>
                <a:srgbClr val="FFFFFF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 animBg="1"/>
      <p:bldP spid="88" grpId="0"/>
      <p:bldP spid="89" grpId="0" animBg="1"/>
      <p:bldP spid="92" grpId="0" animBg="1"/>
      <p:bldP spid="94" grpId="0"/>
      <p:bldP spid="95" grpId="0" animBg="1"/>
      <p:bldP spid="97" grpId="0"/>
      <p:bldP spid="98" grpId="0" animBg="1"/>
      <p:bldP spid="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16"/>
          <p:cNvSpPr txBox="1">
            <a:spLocks noChangeArrowheads="1"/>
          </p:cNvSpPr>
          <p:nvPr/>
        </p:nvSpPr>
        <p:spPr bwMode="auto">
          <a:xfrm>
            <a:off x="322263" y="582613"/>
            <a:ext cx="759777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12800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20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Necessity of Forest species list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1600" b="1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cs typeface="Times New Roman" panose="02020603050405020304" pitchFamily="18" charset="0"/>
              </a:rPr>
              <a:t>Assess biodiversity and its dynamics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cs typeface="Times New Roman" panose="02020603050405020304" pitchFamily="18" charset="0"/>
              </a:rPr>
              <a:t>Produce quantitative estimates of biomass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cs typeface="Times New Roman" panose="02020603050405020304" pitchFamily="18" charset="0"/>
              </a:rPr>
              <a:t>Conservation and sustainable forest resource management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cs typeface="Times New Roman" panose="02020603050405020304" pitchFamily="18" charset="0"/>
              </a:rPr>
              <a:t>Monitoring threatened species and ecosystem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GB" altLang="en-US" sz="1800">
                <a:cs typeface="Times New Roman" panose="02020603050405020304" pitchFamily="18" charset="0"/>
              </a:rPr>
              <a:t>Develop Forest policy and planning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GB" altLang="en-US" sz="1600" b="1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25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06363" y="404813"/>
            <a:ext cx="8358187" cy="612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806450" indent="-400050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24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to do when you don’t know the species name? </a:t>
            </a: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1600"/>
              <a:t>If the tree species is: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50000"/>
              </a:spcBef>
              <a:buFont typeface="Calibri Light" panose="020F0302020204030204" pitchFamily="34" charset="0"/>
              <a:buAutoNum type="romanUcPeriod"/>
            </a:pPr>
            <a:r>
              <a:rPr lang="en-US" altLang="en-US" sz="1600" b="1"/>
              <a:t>Not known</a:t>
            </a:r>
            <a:r>
              <a:rPr lang="en-US" altLang="en-US" sz="1600"/>
              <a:t>:, type Unkown (or UNK) in the application</a:t>
            </a:r>
          </a:p>
          <a:p>
            <a:pPr lvl="1" defTabSz="914400" eaLnBrk="1" hangingPunct="1">
              <a:lnSpc>
                <a:spcPct val="100000"/>
              </a:lnSpc>
              <a:spcBef>
                <a:spcPct val="50000"/>
              </a:spcBef>
              <a:buFontTx/>
              <a:buAutoNum type="romanUcPeriod"/>
            </a:pPr>
            <a:r>
              <a:rPr lang="en-US" altLang="en-US" sz="1600" b="1"/>
              <a:t>Know by another name: </a:t>
            </a:r>
            <a:r>
              <a:rPr lang="en-US" altLang="en-US" sz="1600"/>
              <a:t>that is not in the list, type Other (or OTH).</a:t>
            </a:r>
          </a:p>
          <a:p>
            <a:pPr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/>
          </a:p>
          <a:p>
            <a:pPr algn="ctr"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US" altLang="en-US" sz="1600" b="1" i="1"/>
              <a:t>The following fields should be completed for Unknown/Other species</a:t>
            </a:r>
          </a:p>
          <a:p>
            <a:pPr algn="ctr" defTabSz="914400"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en-US" altLang="en-US" sz="1600" b="1" i="1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[12.5.1] 	Unknown already described: If there are many of the same unknown tree, you only 	need to describe it once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[12.5.2] 	Description: If the tree is know by another name it can be mentioned here. Other 	descriptions may also be added.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[12.5.3] 	Photo 1: Form / habit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[12.5.4] 	Photo 2: Cut bark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[12.5.5] 	Photo 3: Foliage / flowers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600"/>
              <a:t>[12.5.6] 	Photo 4: Data form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[12.5.3] 	Photo 1: Form / habit </a:t>
            </a:r>
          </a:p>
        </p:txBody>
      </p:sp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950" y="1700213"/>
            <a:ext cx="2520950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560388" y="917575"/>
            <a:ext cx="7766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2000"/>
              <a:t>This photo should provide context of the tree’s overall shape including descriptive features such as roots.  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[12.5.4] 	Photo 2: Cut bark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560388" y="917575"/>
            <a:ext cx="7766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2000"/>
              <a:t>Cut a small section of the bark to expose the under bark. Note the presence of sap or resin</a:t>
            </a:r>
          </a:p>
        </p:txBody>
      </p:sp>
      <p:pic>
        <p:nvPicPr>
          <p:cNvPr id="819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" y="1981200"/>
            <a:ext cx="4795838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[12.5.5] 	Photo 3: Foliage / flowers </a:t>
            </a:r>
          </a:p>
        </p:txBody>
      </p:sp>
      <p:sp>
        <p:nvSpPr>
          <p:cNvPr id="9220" name="Rectangle 2"/>
          <p:cNvSpPr>
            <a:spLocks noChangeArrowheads="1"/>
          </p:cNvSpPr>
          <p:nvPr/>
        </p:nvSpPr>
        <p:spPr bwMode="auto">
          <a:xfrm>
            <a:off x="560388" y="917575"/>
            <a:ext cx="7766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en-US" altLang="en-US" sz="2000"/>
              <a:t>Make sure both leaf and flower structure are visible from the image</a:t>
            </a:r>
          </a:p>
        </p:txBody>
      </p:sp>
      <p:pic>
        <p:nvPicPr>
          <p:cNvPr id="922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5" y="2473325"/>
            <a:ext cx="3138488" cy="234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76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"/>
          <p:cNvSpPr>
            <a:spLocks noChangeArrowheads="1"/>
          </p:cNvSpPr>
          <p:nvPr/>
        </p:nvSpPr>
        <p:spPr bwMode="auto">
          <a:xfrm>
            <a:off x="441325" y="295275"/>
            <a:ext cx="474027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/>
              <a:t>Taking a sample</a:t>
            </a:r>
          </a:p>
        </p:txBody>
      </p:sp>
      <p:pic>
        <p:nvPicPr>
          <p:cNvPr id="10244" name="Picture 4" descr="AC085487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9325" y="2227263"/>
            <a:ext cx="1579563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Secateu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3333750"/>
            <a:ext cx="1022350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890588"/>
            <a:ext cx="4421187" cy="295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38" y="4778375"/>
            <a:ext cx="3217862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Text Box 3"/>
          <p:cNvSpPr txBox="1">
            <a:spLocks noChangeArrowheads="1"/>
          </p:cNvSpPr>
          <p:nvPr/>
        </p:nvSpPr>
        <p:spPr bwMode="auto">
          <a:xfrm>
            <a:off x="103188" y="4275138"/>
            <a:ext cx="5416550" cy="236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TO LOOK FOR IN A SPECIMEN</a:t>
            </a:r>
            <a:r>
              <a:rPr lang="en-US" altLang="en-US" sz="2000">
                <a:solidFill>
                  <a:srgbClr val="33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>
              <a:solidFill>
                <a:srgbClr val="33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A healthy, mature plant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Specimens in good condition 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Specimens representing the range of variation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Plant in flowering and/or fruiting condition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 b="1">
              <a:solidFill>
                <a:srgbClr val="339933"/>
              </a:solidFill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>
              <a:solidFill>
                <a:srgbClr val="339933"/>
              </a:solidFill>
            </a:endParaRPr>
          </a:p>
        </p:txBody>
      </p:sp>
      <p:sp>
        <p:nvSpPr>
          <p:cNvPr id="10249" name="Text Box 3"/>
          <p:cNvSpPr txBox="1">
            <a:spLocks noChangeArrowheads="1"/>
          </p:cNvSpPr>
          <p:nvPr/>
        </p:nvSpPr>
        <p:spPr bwMode="auto">
          <a:xfrm>
            <a:off x="4759325" y="344488"/>
            <a:ext cx="437832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TO COLLECT?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cs typeface="Times New Roman" panose="02020603050405020304" pitchFamily="18" charset="0"/>
              </a:rPr>
              <a:t>Twigs with leaves, flowers and/or fruits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cs typeface="Times New Roman" panose="02020603050405020304" pitchFamily="18" charset="0"/>
              </a:rPr>
              <a:t>Photographs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2000">
                <a:cs typeface="Times New Roman" panose="02020603050405020304" pitchFamily="18" charset="0"/>
              </a:rPr>
              <a:t>Associated data</a:t>
            </a:r>
          </a:p>
        </p:txBody>
      </p:sp>
      <p:pic>
        <p:nvPicPr>
          <p:cNvPr id="10250" name="Picture 7" descr="Cordi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7213" y="1617663"/>
            <a:ext cx="2236787" cy="149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Picture 5" descr="Ile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513" y="3443288"/>
            <a:ext cx="1500187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2" name="Picture 6" descr="Elaeocarpu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298950"/>
            <a:ext cx="182880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4000" y="2182813"/>
            <a:ext cx="7142163" cy="249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50"/>
              </a:spcBef>
              <a:buFont typeface="Arial" panose="020B0604020202020204" pitchFamily="34" charset="0"/>
              <a:buChar char="•"/>
              <a:defRPr sz="2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54050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23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90613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27175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963738" indent="-217488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4209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8781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3353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792538" indent="-217488" eaLnBrk="0" fontAlgn="base" hangingPunct="0">
              <a:lnSpc>
                <a:spcPct val="90000"/>
              </a:lnSpc>
              <a:spcBef>
                <a:spcPts val="4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Drying of the specimens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>
                <a:cs typeface="Times New Roman" panose="02020603050405020304" pitchFamily="18" charset="0"/>
              </a:rPr>
              <a:t>The press is opened after 24 hour to change the blotters/newspaper for first time.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>
                <a:cs typeface="Times New Roman" panose="02020603050405020304" pitchFamily="18" charset="0"/>
              </a:rPr>
              <a:t>The new pile of blotters and specimens is then locked up in the plant press and placed in the sun to dry.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>
                <a:cs typeface="Times New Roman" panose="02020603050405020304" pitchFamily="18" charset="0"/>
              </a:rPr>
              <a:t>The process is repeated until the specimens are completely dried.</a:t>
            </a:r>
          </a:p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000"/>
          </a:p>
        </p:txBody>
      </p:sp>
      <p:pic>
        <p:nvPicPr>
          <p:cNvPr id="11268" name="Picture 4" descr="DSC089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4762500"/>
            <a:ext cx="2165350" cy="162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 descr="PressedPlant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088" y="4772025"/>
            <a:ext cx="204311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plantpress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338" y="4764088"/>
            <a:ext cx="22923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171825" y="5638800"/>
            <a:ext cx="234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5599113" y="5649913"/>
            <a:ext cx="315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54000" y="525463"/>
            <a:ext cx="8701088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914400" eaLnBrk="1" hangingPunct="1">
              <a:defRPr/>
            </a:pPr>
            <a:r>
              <a:rPr lang="en-US" altLang="en-US" sz="2000" b="1" dirty="0">
                <a:latin typeface="Times New Roman" pitchFamily="18" charset="0"/>
                <a:cs typeface="Times New Roman" pitchFamily="18" charset="0"/>
              </a:rPr>
              <a:t>Pressing of specimens</a:t>
            </a:r>
          </a:p>
          <a:p>
            <a:pPr algn="just" defTabSz="914400" eaLnBrk="1" hangingPunct="1">
              <a:defRPr/>
            </a:pPr>
            <a:r>
              <a:rPr lang="en-US" altLang="en-US" sz="2000" dirty="0">
                <a:latin typeface="+mn-lt"/>
                <a:cs typeface="Times New Roman" pitchFamily="18" charset="0"/>
              </a:rPr>
              <a:t>Specimens are laid evenly in folded newspaper between layers of blotter/ newspaper and corrugated aluminum sheet. The larger specimen may be folded in V, N, M or W shapes.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BFI presentation_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BFI presentation_Template</Template>
  <TotalTime>648</TotalTime>
  <Words>381</Words>
  <Application>Microsoft Office PowerPoint</Application>
  <PresentationFormat>On-screen Show (4:3)</PresentationFormat>
  <Paragraphs>68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宋体</vt:lpstr>
      <vt:lpstr>Akhbar MT</vt:lpstr>
      <vt:lpstr>Arial</vt:lpstr>
      <vt:lpstr>Bradley Hand ITC</vt:lpstr>
      <vt:lpstr>Calibri</vt:lpstr>
      <vt:lpstr>Calibri Light</vt:lpstr>
      <vt:lpstr>Times New Roman</vt:lpstr>
      <vt:lpstr>BFI presentation_Template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FAO of the UN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Matieu</dc:creator>
  <cp:lastModifiedBy>Ruhul</cp:lastModifiedBy>
  <cp:revision>41</cp:revision>
  <dcterms:created xsi:type="dcterms:W3CDTF">2016-09-29T06:06:16Z</dcterms:created>
  <dcterms:modified xsi:type="dcterms:W3CDTF">2017-01-23T03:57:56Z</dcterms:modified>
</cp:coreProperties>
</file>