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696" r:id="rId2"/>
  </p:sldMasterIdLst>
  <p:notesMasterIdLst>
    <p:notesMasterId r:id="rId23"/>
  </p:notesMasterIdLst>
  <p:handoutMasterIdLst>
    <p:handoutMasterId r:id="rId24"/>
  </p:handoutMasterIdLst>
  <p:sldIdLst>
    <p:sldId id="301" r:id="rId3"/>
    <p:sldId id="259" r:id="rId4"/>
    <p:sldId id="308" r:id="rId5"/>
    <p:sldId id="311" r:id="rId6"/>
    <p:sldId id="312" r:id="rId7"/>
    <p:sldId id="310" r:id="rId8"/>
    <p:sldId id="320" r:id="rId9"/>
    <p:sldId id="325" r:id="rId10"/>
    <p:sldId id="326" r:id="rId11"/>
    <p:sldId id="314" r:id="rId12"/>
    <p:sldId id="321" r:id="rId13"/>
    <p:sldId id="315" r:id="rId14"/>
    <p:sldId id="316" r:id="rId15"/>
    <p:sldId id="317" r:id="rId16"/>
    <p:sldId id="318" r:id="rId17"/>
    <p:sldId id="319" r:id="rId18"/>
    <p:sldId id="309" r:id="rId19"/>
    <p:sldId id="323" r:id="rId20"/>
    <p:sldId id="324" r:id="rId21"/>
    <p:sldId id="300" r:id="rId22"/>
  </p:sldIdLst>
  <p:sldSz cx="9144000" cy="6858000" type="screen4x3"/>
  <p:notesSz cx="9866313" cy="6735763"/>
  <p:defaultTextStyle>
    <a:defPPr>
      <a:defRPr lang="en-US"/>
    </a:defPPr>
    <a:lvl1pPr algn="l" defTabSz="812800" rtl="0" fontAlgn="base">
      <a:spcBef>
        <a:spcPct val="0"/>
      </a:spcBef>
      <a:spcAft>
        <a:spcPct val="0"/>
      </a:spcAft>
      <a:defRPr sz="1600" kern="1200">
        <a:solidFill>
          <a:schemeClr val="tx1"/>
        </a:solidFill>
        <a:latin typeface="Calibri" pitchFamily="34" charset="0"/>
        <a:ea typeface="+mn-ea"/>
        <a:cs typeface="Arial" pitchFamily="34" charset="0"/>
      </a:defRPr>
    </a:lvl1pPr>
    <a:lvl2pPr marL="406400" indent="50800" algn="l" defTabSz="812800" rtl="0" fontAlgn="base">
      <a:spcBef>
        <a:spcPct val="0"/>
      </a:spcBef>
      <a:spcAft>
        <a:spcPct val="0"/>
      </a:spcAft>
      <a:defRPr sz="1600" kern="1200">
        <a:solidFill>
          <a:schemeClr val="tx1"/>
        </a:solidFill>
        <a:latin typeface="Calibri" pitchFamily="34" charset="0"/>
        <a:ea typeface="+mn-ea"/>
        <a:cs typeface="Arial" pitchFamily="34" charset="0"/>
      </a:defRPr>
    </a:lvl2pPr>
    <a:lvl3pPr marL="812800" indent="101600" algn="l" defTabSz="812800" rtl="0" fontAlgn="base">
      <a:spcBef>
        <a:spcPct val="0"/>
      </a:spcBef>
      <a:spcAft>
        <a:spcPct val="0"/>
      </a:spcAft>
      <a:defRPr sz="1600" kern="1200">
        <a:solidFill>
          <a:schemeClr val="tx1"/>
        </a:solidFill>
        <a:latin typeface="Calibri" pitchFamily="34" charset="0"/>
        <a:ea typeface="+mn-ea"/>
        <a:cs typeface="Arial" pitchFamily="34" charset="0"/>
      </a:defRPr>
    </a:lvl3pPr>
    <a:lvl4pPr marL="1219200" indent="152400" algn="l" defTabSz="812800" rtl="0" fontAlgn="base">
      <a:spcBef>
        <a:spcPct val="0"/>
      </a:spcBef>
      <a:spcAft>
        <a:spcPct val="0"/>
      </a:spcAft>
      <a:defRPr sz="1600" kern="1200">
        <a:solidFill>
          <a:schemeClr val="tx1"/>
        </a:solidFill>
        <a:latin typeface="Calibri" pitchFamily="34" charset="0"/>
        <a:ea typeface="+mn-ea"/>
        <a:cs typeface="Arial" pitchFamily="34" charset="0"/>
      </a:defRPr>
    </a:lvl4pPr>
    <a:lvl5pPr marL="1625600" indent="203200" algn="l" defTabSz="812800" rtl="0" fontAlgn="base">
      <a:spcBef>
        <a:spcPct val="0"/>
      </a:spcBef>
      <a:spcAft>
        <a:spcPct val="0"/>
      </a:spcAft>
      <a:defRPr sz="1600" kern="1200">
        <a:solidFill>
          <a:schemeClr val="tx1"/>
        </a:solidFill>
        <a:latin typeface="Calibri" pitchFamily="34" charset="0"/>
        <a:ea typeface="+mn-ea"/>
        <a:cs typeface="Arial" pitchFamily="34" charset="0"/>
      </a:defRPr>
    </a:lvl5pPr>
    <a:lvl6pPr marL="2286000" algn="l" defTabSz="914400" rtl="0" eaLnBrk="1" latinLnBrk="0" hangingPunct="1">
      <a:defRPr sz="1600" kern="1200">
        <a:solidFill>
          <a:schemeClr val="tx1"/>
        </a:solidFill>
        <a:latin typeface="Calibri" pitchFamily="34" charset="0"/>
        <a:ea typeface="+mn-ea"/>
        <a:cs typeface="Arial" pitchFamily="34" charset="0"/>
      </a:defRPr>
    </a:lvl6pPr>
    <a:lvl7pPr marL="2743200" algn="l" defTabSz="914400" rtl="0" eaLnBrk="1" latinLnBrk="0" hangingPunct="1">
      <a:defRPr sz="1600" kern="1200">
        <a:solidFill>
          <a:schemeClr val="tx1"/>
        </a:solidFill>
        <a:latin typeface="Calibri" pitchFamily="34" charset="0"/>
        <a:ea typeface="+mn-ea"/>
        <a:cs typeface="Arial" pitchFamily="34" charset="0"/>
      </a:defRPr>
    </a:lvl7pPr>
    <a:lvl8pPr marL="3200400" algn="l" defTabSz="914400" rtl="0" eaLnBrk="1" latinLnBrk="0" hangingPunct="1">
      <a:defRPr sz="1600" kern="1200">
        <a:solidFill>
          <a:schemeClr val="tx1"/>
        </a:solidFill>
        <a:latin typeface="Calibri" pitchFamily="34" charset="0"/>
        <a:ea typeface="+mn-ea"/>
        <a:cs typeface="Arial" pitchFamily="34" charset="0"/>
      </a:defRPr>
    </a:lvl8pPr>
    <a:lvl9pPr marL="3657600" algn="l" defTabSz="914400" rtl="0" eaLnBrk="1" latinLnBrk="0" hangingPunct="1">
      <a:defRPr sz="1600" kern="1200">
        <a:solidFill>
          <a:schemeClr val="tx1"/>
        </a:solidFill>
        <a:latin typeface="Calibri"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404" autoAdjust="0"/>
  </p:normalViewPr>
  <p:slideViewPr>
    <p:cSldViewPr snapToGrid="0">
      <p:cViewPr varScale="1">
        <p:scale>
          <a:sx n="66" d="100"/>
          <a:sy n="66" d="100"/>
        </p:scale>
        <p:origin x="1452" y="6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275402" cy="336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588628" y="0"/>
            <a:ext cx="4275402" cy="336788"/>
          </a:xfrm>
          <a:prstGeom prst="rect">
            <a:avLst/>
          </a:prstGeom>
        </p:spPr>
        <p:txBody>
          <a:bodyPr vert="horz" lIns="91440" tIns="45720" rIns="91440" bIns="45720" rtlCol="0"/>
          <a:lstStyle>
            <a:lvl1pPr algn="r">
              <a:defRPr sz="1200"/>
            </a:lvl1pPr>
          </a:lstStyle>
          <a:p>
            <a:fld id="{0EA3DD78-BA97-4F35-86FF-BAF45E5DBA68}" type="datetimeFigureOut">
              <a:rPr lang="en-US" smtClean="0"/>
              <a:t>1/23/2017</a:t>
            </a:fld>
            <a:endParaRPr lang="en-US"/>
          </a:p>
        </p:txBody>
      </p:sp>
      <p:sp>
        <p:nvSpPr>
          <p:cNvPr id="4" name="Footer Placeholder 3"/>
          <p:cNvSpPr>
            <a:spLocks noGrp="1"/>
          </p:cNvSpPr>
          <p:nvPr>
            <p:ph type="ftr" sz="quarter" idx="2"/>
          </p:nvPr>
        </p:nvSpPr>
        <p:spPr>
          <a:xfrm>
            <a:off x="0" y="6397806"/>
            <a:ext cx="4275402" cy="33678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588628" y="6397806"/>
            <a:ext cx="4275402" cy="336788"/>
          </a:xfrm>
          <a:prstGeom prst="rect">
            <a:avLst/>
          </a:prstGeom>
        </p:spPr>
        <p:txBody>
          <a:bodyPr vert="horz" lIns="91440" tIns="45720" rIns="91440" bIns="45720" rtlCol="0" anchor="b"/>
          <a:lstStyle>
            <a:lvl1pPr algn="r">
              <a:defRPr sz="1200"/>
            </a:lvl1pPr>
          </a:lstStyle>
          <a:p>
            <a:fld id="{9E1443BE-8A11-4C61-9BD7-B7A8AA8C44EA}" type="slidenum">
              <a:rPr lang="en-US" smtClean="0"/>
              <a:t>‹#›</a:t>
            </a:fld>
            <a:endParaRPr lang="en-US"/>
          </a:p>
        </p:txBody>
      </p:sp>
    </p:spTree>
    <p:extLst>
      <p:ext uri="{BB962C8B-B14F-4D97-AF65-F5344CB8AC3E}">
        <p14:creationId xmlns:p14="http://schemas.microsoft.com/office/powerpoint/2010/main" val="7000761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275402" cy="33795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588628" y="0"/>
            <a:ext cx="4275402" cy="337958"/>
          </a:xfrm>
          <a:prstGeom prst="rect">
            <a:avLst/>
          </a:prstGeom>
        </p:spPr>
        <p:txBody>
          <a:bodyPr vert="horz" lIns="91440" tIns="45720" rIns="91440" bIns="45720" rtlCol="0"/>
          <a:lstStyle>
            <a:lvl1pPr algn="r">
              <a:defRPr sz="1200"/>
            </a:lvl1pPr>
          </a:lstStyle>
          <a:p>
            <a:fld id="{40430488-8A30-499C-95C0-2E67AE59A44F}" type="datetimeFigureOut">
              <a:rPr lang="en-US" smtClean="0"/>
              <a:t>1/23/2017</a:t>
            </a:fld>
            <a:endParaRPr lang="en-US"/>
          </a:p>
        </p:txBody>
      </p:sp>
      <p:sp>
        <p:nvSpPr>
          <p:cNvPr id="4" name="Slide Image Placeholder 3"/>
          <p:cNvSpPr>
            <a:spLocks noGrp="1" noRot="1" noChangeAspect="1"/>
          </p:cNvSpPr>
          <p:nvPr>
            <p:ph type="sldImg" idx="2"/>
          </p:nvPr>
        </p:nvSpPr>
        <p:spPr>
          <a:xfrm>
            <a:off x="3417888" y="841375"/>
            <a:ext cx="3030537" cy="22733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86632" y="3241586"/>
            <a:ext cx="7893050" cy="265220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397806"/>
            <a:ext cx="4275402" cy="33795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588628" y="6397806"/>
            <a:ext cx="4275402" cy="337957"/>
          </a:xfrm>
          <a:prstGeom prst="rect">
            <a:avLst/>
          </a:prstGeom>
        </p:spPr>
        <p:txBody>
          <a:bodyPr vert="horz" lIns="91440" tIns="45720" rIns="91440" bIns="45720" rtlCol="0" anchor="b"/>
          <a:lstStyle>
            <a:lvl1pPr algn="r">
              <a:defRPr sz="1200"/>
            </a:lvl1pPr>
          </a:lstStyle>
          <a:p>
            <a:fld id="{4FF4A1F4-565A-4FF8-953D-D8C92818916C}" type="slidenum">
              <a:rPr lang="en-US" smtClean="0"/>
              <a:t>‹#›</a:t>
            </a:fld>
            <a:endParaRPr lang="en-US"/>
          </a:p>
        </p:txBody>
      </p:sp>
    </p:spTree>
    <p:extLst>
      <p:ext uri="{BB962C8B-B14F-4D97-AF65-F5344CB8AC3E}">
        <p14:creationId xmlns:p14="http://schemas.microsoft.com/office/powerpoint/2010/main" val="12101148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Courtesy: FAO-Bangladesh Forest Department 2016</a:t>
            </a:r>
          </a:p>
        </p:txBody>
      </p:sp>
      <p:sp>
        <p:nvSpPr>
          <p:cNvPr id="4" name="Slide Number Placeholder 3"/>
          <p:cNvSpPr>
            <a:spLocks noGrp="1"/>
          </p:cNvSpPr>
          <p:nvPr>
            <p:ph type="sldNum" sz="quarter" idx="10"/>
          </p:nvPr>
        </p:nvSpPr>
        <p:spPr/>
        <p:txBody>
          <a:bodyPr/>
          <a:lstStyle/>
          <a:p>
            <a:fld id="{4FF4A1F4-565A-4FF8-953D-D8C92818916C}" type="slidenum">
              <a:rPr lang="en-US" smtClean="0"/>
              <a:t>1</a:t>
            </a:fld>
            <a:endParaRPr lang="en-US"/>
          </a:p>
        </p:txBody>
      </p:sp>
    </p:spTree>
    <p:extLst>
      <p:ext uri="{BB962C8B-B14F-4D97-AF65-F5344CB8AC3E}">
        <p14:creationId xmlns:p14="http://schemas.microsoft.com/office/powerpoint/2010/main" val="24335149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1" y="1122364"/>
            <a:ext cx="7772400" cy="2387600"/>
          </a:xfrm>
        </p:spPr>
        <p:txBody>
          <a:bodyPr anchor="b"/>
          <a:lstStyle>
            <a:lvl1pPr algn="ctr">
              <a:defRPr sz="5700"/>
            </a:lvl1pPr>
          </a:lstStyle>
          <a:p>
            <a:r>
              <a:rPr lang="en-US"/>
              <a:t>Click to edit Master title style</a:t>
            </a:r>
            <a:endParaRPr lang="en-US" dirty="0"/>
          </a:p>
        </p:txBody>
      </p:sp>
      <p:sp>
        <p:nvSpPr>
          <p:cNvPr id="3" name="Subtitle 2"/>
          <p:cNvSpPr>
            <a:spLocks noGrp="1"/>
          </p:cNvSpPr>
          <p:nvPr>
            <p:ph type="subTitle" idx="1"/>
          </p:nvPr>
        </p:nvSpPr>
        <p:spPr>
          <a:xfrm>
            <a:off x="1143001" y="3602039"/>
            <a:ext cx="6858000" cy="1655762"/>
          </a:xfrm>
        </p:spPr>
        <p:txBody>
          <a:bodyPr/>
          <a:lstStyle>
            <a:lvl1pPr marL="0" indent="0" algn="ctr">
              <a:buNone/>
              <a:defRPr sz="2300"/>
            </a:lvl1pPr>
            <a:lvl2pPr marL="436496" indent="0" algn="ctr">
              <a:buNone/>
              <a:defRPr sz="1900"/>
            </a:lvl2pPr>
            <a:lvl3pPr marL="872993" indent="0" algn="ctr">
              <a:buNone/>
              <a:defRPr sz="1700"/>
            </a:lvl3pPr>
            <a:lvl4pPr marL="1309489" indent="0" algn="ctr">
              <a:buNone/>
              <a:defRPr sz="1500"/>
            </a:lvl4pPr>
            <a:lvl5pPr marL="1745987" indent="0" algn="ctr">
              <a:buNone/>
              <a:defRPr sz="1500"/>
            </a:lvl5pPr>
            <a:lvl6pPr marL="2182484" indent="0" algn="ctr">
              <a:buNone/>
              <a:defRPr sz="1500"/>
            </a:lvl6pPr>
            <a:lvl7pPr marL="2618980" indent="0" algn="ctr">
              <a:buNone/>
              <a:defRPr sz="1500"/>
            </a:lvl7pPr>
            <a:lvl8pPr marL="3055476" indent="0" algn="ctr">
              <a:buNone/>
              <a:defRPr sz="1500"/>
            </a:lvl8pPr>
            <a:lvl9pPr marL="3491973" indent="0" algn="ctr">
              <a:buNone/>
              <a:defRPr sz="15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fld id="{096F4166-7FDF-4C68-B3FB-3E5DA9E61DCC}" type="datetimeFigureOut">
              <a:rPr lang="en-GB" altLang="en-US"/>
              <a:pPr/>
              <a:t>23/01/2017</a:t>
            </a:fld>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AA03152A-71B3-4AC7-B39B-AF9DF596109F}" type="slidenum">
              <a:rPr lang="en-GB" altLang="en-US"/>
              <a:pPr/>
              <a:t>‹#›</a:t>
            </a:fld>
            <a:endParaRPr lang="en-GB" altLang="en-US"/>
          </a:p>
        </p:txBody>
      </p:sp>
    </p:spTree>
    <p:extLst>
      <p:ext uri="{BB962C8B-B14F-4D97-AF65-F5344CB8AC3E}">
        <p14:creationId xmlns:p14="http://schemas.microsoft.com/office/powerpoint/2010/main" val="819279676"/>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FE439448-9FE2-4C77-A620-A924B910A869}" type="datetimeFigureOut">
              <a:rPr lang="en-GB" altLang="en-US"/>
              <a:pPr/>
              <a:t>23/01/2017</a:t>
            </a:fld>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81B44FF9-8B7F-468C-968E-E676F7D7A430}" type="slidenum">
              <a:rPr lang="en-GB" altLang="en-US"/>
              <a:pPr/>
              <a:t>‹#›</a:t>
            </a:fld>
            <a:endParaRPr lang="en-GB" altLang="en-US"/>
          </a:p>
        </p:txBody>
      </p:sp>
    </p:spTree>
    <p:extLst>
      <p:ext uri="{BB962C8B-B14F-4D97-AF65-F5344CB8AC3E}">
        <p14:creationId xmlns:p14="http://schemas.microsoft.com/office/powerpoint/2010/main" val="1112406026"/>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6"/>
            <a:ext cx="1971676" cy="581183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2" y="365126"/>
            <a:ext cx="5800725" cy="581183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3DD083BB-08E0-440F-8DDC-9CFF5C05BC73}" type="datetimeFigureOut">
              <a:rPr lang="en-GB" altLang="en-US"/>
              <a:pPr/>
              <a:t>23/01/2017</a:t>
            </a:fld>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E4AACF09-18D0-4B50-A541-0FF25DF9F8EA}" type="slidenum">
              <a:rPr lang="en-GB" altLang="en-US"/>
              <a:pPr/>
              <a:t>‹#›</a:t>
            </a:fld>
            <a:endParaRPr lang="en-GB" altLang="en-US"/>
          </a:p>
        </p:txBody>
      </p:sp>
    </p:spTree>
    <p:extLst>
      <p:ext uri="{BB962C8B-B14F-4D97-AF65-F5344CB8AC3E}">
        <p14:creationId xmlns:p14="http://schemas.microsoft.com/office/powerpoint/2010/main" val="3784230088"/>
      </p:ext>
    </p:extLst>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1" y="1122364"/>
            <a:ext cx="6858000" cy="2387600"/>
          </a:xfrm>
        </p:spPr>
        <p:txBody>
          <a:bodyPr anchor="b"/>
          <a:lstStyle>
            <a:lvl1pPr algn="ctr">
              <a:defRPr sz="4053"/>
            </a:lvl1pPr>
          </a:lstStyle>
          <a:p>
            <a:r>
              <a:rPr lang="en-US"/>
              <a:t>Click to edit Master title style</a:t>
            </a:r>
          </a:p>
        </p:txBody>
      </p:sp>
      <p:sp>
        <p:nvSpPr>
          <p:cNvPr id="3" name="Subtitle 2"/>
          <p:cNvSpPr>
            <a:spLocks noGrp="1"/>
          </p:cNvSpPr>
          <p:nvPr>
            <p:ph type="subTitle" idx="1"/>
          </p:nvPr>
        </p:nvSpPr>
        <p:spPr>
          <a:xfrm>
            <a:off x="1143001" y="3602039"/>
            <a:ext cx="6858000" cy="1655762"/>
          </a:xfrm>
        </p:spPr>
        <p:txBody>
          <a:bodyPr/>
          <a:lstStyle>
            <a:lvl1pPr marL="0" indent="0" algn="ctr">
              <a:buNone/>
              <a:defRPr sz="1622"/>
            </a:lvl1pPr>
            <a:lvl2pPr marL="308816" indent="0" algn="ctr">
              <a:buNone/>
              <a:defRPr sz="1352"/>
            </a:lvl2pPr>
            <a:lvl3pPr marL="617631" indent="0" algn="ctr">
              <a:buNone/>
              <a:defRPr sz="1217"/>
            </a:lvl3pPr>
            <a:lvl4pPr marL="926447" indent="0" algn="ctr">
              <a:buNone/>
              <a:defRPr sz="1080"/>
            </a:lvl4pPr>
            <a:lvl5pPr marL="1235264" indent="0" algn="ctr">
              <a:buNone/>
              <a:defRPr sz="1080"/>
            </a:lvl5pPr>
            <a:lvl6pPr marL="1544079" indent="0" algn="ctr">
              <a:buNone/>
              <a:defRPr sz="1080"/>
            </a:lvl6pPr>
            <a:lvl7pPr marL="1852895" indent="0" algn="ctr">
              <a:buNone/>
              <a:defRPr sz="1080"/>
            </a:lvl7pPr>
            <a:lvl8pPr marL="2161710" indent="0" algn="ctr">
              <a:buNone/>
              <a:defRPr sz="1080"/>
            </a:lvl8pPr>
            <a:lvl9pPr marL="2470526" indent="0" algn="ctr">
              <a:buNone/>
              <a:defRPr sz="1080"/>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fld id="{9DB7125D-C926-46EA-94BF-02955DB02FCD}" type="datetimeFigureOut">
              <a:rPr lang="en-GB" altLang="en-US"/>
              <a:pPr/>
              <a:t>23/01/2017</a:t>
            </a:fld>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9061C58B-C1A8-46A2-8685-8F9546F531DB}" type="slidenum">
              <a:rPr lang="en-GB" altLang="en-US"/>
              <a:pPr/>
              <a:t>‹#›</a:t>
            </a:fld>
            <a:endParaRPr lang="en-GB" altLang="en-US"/>
          </a:p>
        </p:txBody>
      </p:sp>
    </p:spTree>
    <p:extLst>
      <p:ext uri="{BB962C8B-B14F-4D97-AF65-F5344CB8AC3E}">
        <p14:creationId xmlns:p14="http://schemas.microsoft.com/office/powerpoint/2010/main" val="1487251816"/>
      </p:ext>
    </p:extLst>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DD410B52-05FE-4EB1-863B-8C4B5F051A60}" type="datetimeFigureOut">
              <a:rPr lang="en-GB" altLang="en-US"/>
              <a:pPr/>
              <a:t>23/01/2017</a:t>
            </a:fld>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0E3ACAA0-B69F-49DB-B7BA-B584DDFF5AA7}" type="slidenum">
              <a:rPr lang="en-GB" altLang="en-US"/>
              <a:pPr/>
              <a:t>‹#›</a:t>
            </a:fld>
            <a:endParaRPr lang="en-GB" altLang="en-US"/>
          </a:p>
        </p:txBody>
      </p:sp>
    </p:spTree>
    <p:extLst>
      <p:ext uri="{BB962C8B-B14F-4D97-AF65-F5344CB8AC3E}">
        <p14:creationId xmlns:p14="http://schemas.microsoft.com/office/powerpoint/2010/main" val="3678099518"/>
      </p:ext>
    </p:extLst>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7" y="1709740"/>
            <a:ext cx="7886699" cy="2852738"/>
          </a:xfrm>
        </p:spPr>
        <p:txBody>
          <a:bodyPr anchor="b"/>
          <a:lstStyle>
            <a:lvl1pPr>
              <a:defRPr sz="4053"/>
            </a:lvl1pPr>
          </a:lstStyle>
          <a:p>
            <a:r>
              <a:rPr lang="en-US"/>
              <a:t>Click to edit Master title style</a:t>
            </a:r>
          </a:p>
        </p:txBody>
      </p:sp>
      <p:sp>
        <p:nvSpPr>
          <p:cNvPr id="3" name="Text Placeholder 2"/>
          <p:cNvSpPr>
            <a:spLocks noGrp="1"/>
          </p:cNvSpPr>
          <p:nvPr>
            <p:ph type="body" idx="1"/>
          </p:nvPr>
        </p:nvSpPr>
        <p:spPr>
          <a:xfrm>
            <a:off x="623887" y="4589464"/>
            <a:ext cx="7886699" cy="1500188"/>
          </a:xfrm>
        </p:spPr>
        <p:txBody>
          <a:bodyPr/>
          <a:lstStyle>
            <a:lvl1pPr marL="0" indent="0">
              <a:buNone/>
              <a:defRPr sz="1622">
                <a:solidFill>
                  <a:schemeClr val="tx1">
                    <a:tint val="75000"/>
                  </a:schemeClr>
                </a:solidFill>
              </a:defRPr>
            </a:lvl1pPr>
            <a:lvl2pPr marL="308816" indent="0">
              <a:buNone/>
              <a:defRPr sz="1352">
                <a:solidFill>
                  <a:schemeClr val="tx1">
                    <a:tint val="75000"/>
                  </a:schemeClr>
                </a:solidFill>
              </a:defRPr>
            </a:lvl2pPr>
            <a:lvl3pPr marL="617631" indent="0">
              <a:buNone/>
              <a:defRPr sz="1217">
                <a:solidFill>
                  <a:schemeClr val="tx1">
                    <a:tint val="75000"/>
                  </a:schemeClr>
                </a:solidFill>
              </a:defRPr>
            </a:lvl3pPr>
            <a:lvl4pPr marL="926447" indent="0">
              <a:buNone/>
              <a:defRPr sz="1080">
                <a:solidFill>
                  <a:schemeClr val="tx1">
                    <a:tint val="75000"/>
                  </a:schemeClr>
                </a:solidFill>
              </a:defRPr>
            </a:lvl4pPr>
            <a:lvl5pPr marL="1235264" indent="0">
              <a:buNone/>
              <a:defRPr sz="1080">
                <a:solidFill>
                  <a:schemeClr val="tx1">
                    <a:tint val="75000"/>
                  </a:schemeClr>
                </a:solidFill>
              </a:defRPr>
            </a:lvl5pPr>
            <a:lvl6pPr marL="1544079" indent="0">
              <a:buNone/>
              <a:defRPr sz="1080">
                <a:solidFill>
                  <a:schemeClr val="tx1">
                    <a:tint val="75000"/>
                  </a:schemeClr>
                </a:solidFill>
              </a:defRPr>
            </a:lvl6pPr>
            <a:lvl7pPr marL="1852895" indent="0">
              <a:buNone/>
              <a:defRPr sz="1080">
                <a:solidFill>
                  <a:schemeClr val="tx1">
                    <a:tint val="75000"/>
                  </a:schemeClr>
                </a:solidFill>
              </a:defRPr>
            </a:lvl7pPr>
            <a:lvl8pPr marL="2161710" indent="0">
              <a:buNone/>
              <a:defRPr sz="1080">
                <a:solidFill>
                  <a:schemeClr val="tx1">
                    <a:tint val="75000"/>
                  </a:schemeClr>
                </a:solidFill>
              </a:defRPr>
            </a:lvl8pPr>
            <a:lvl9pPr marL="2470526" indent="0">
              <a:buNone/>
              <a:defRPr sz="108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lvl1pPr>
              <a:defRPr/>
            </a:lvl1pPr>
          </a:lstStyle>
          <a:p>
            <a:fld id="{F98B63E5-CD82-471C-A007-49B5C1B555F3}" type="datetimeFigureOut">
              <a:rPr lang="en-GB" altLang="en-US"/>
              <a:pPr/>
              <a:t>23/01/2017</a:t>
            </a:fld>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25ED9968-00DF-4DB3-80A0-F0EBBEE525AE}" type="slidenum">
              <a:rPr lang="en-GB" altLang="en-US"/>
              <a:pPr/>
              <a:t>‹#›</a:t>
            </a:fld>
            <a:endParaRPr lang="en-GB" altLang="en-US"/>
          </a:p>
        </p:txBody>
      </p:sp>
    </p:spTree>
    <p:extLst>
      <p:ext uri="{BB962C8B-B14F-4D97-AF65-F5344CB8AC3E}">
        <p14:creationId xmlns:p14="http://schemas.microsoft.com/office/powerpoint/2010/main" val="2642787206"/>
      </p:ext>
    </p:extLst>
  </p:cSld>
  <p:clrMapOvr>
    <a:masterClrMapping/>
  </p:clrMapOvr>
  <p:transition spd="med">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1" y="1825624"/>
            <a:ext cx="3886199"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2" y="1825624"/>
            <a:ext cx="3886199"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fld id="{D4EBF385-AE96-4160-A269-F7A1CCB65F33}" type="datetimeFigureOut">
              <a:rPr lang="en-GB" altLang="en-US"/>
              <a:pPr/>
              <a:t>23/01/2017</a:t>
            </a:fld>
            <a:endParaRPr lang="en-GB" altLang="en-US"/>
          </a:p>
        </p:txBody>
      </p:sp>
      <p:sp>
        <p:nvSpPr>
          <p:cNvPr id="6" name="Footer Placeholder 4"/>
          <p:cNvSpPr>
            <a:spLocks noGrp="1"/>
          </p:cNvSpPr>
          <p:nvPr>
            <p:ph type="ftr" sz="quarter" idx="11"/>
          </p:nvPr>
        </p:nvSpPr>
        <p:spPr/>
        <p:txBody>
          <a:bodyPr/>
          <a:lstStyle>
            <a:lvl1pPr>
              <a:defRPr/>
            </a:lvl1pPr>
          </a:lstStyle>
          <a:p>
            <a:endParaRPr lang="en-GB" altLang="en-US"/>
          </a:p>
        </p:txBody>
      </p:sp>
      <p:sp>
        <p:nvSpPr>
          <p:cNvPr id="7" name="Slide Number Placeholder 5"/>
          <p:cNvSpPr>
            <a:spLocks noGrp="1"/>
          </p:cNvSpPr>
          <p:nvPr>
            <p:ph type="sldNum" sz="quarter" idx="12"/>
          </p:nvPr>
        </p:nvSpPr>
        <p:spPr/>
        <p:txBody>
          <a:bodyPr/>
          <a:lstStyle>
            <a:lvl1pPr>
              <a:defRPr/>
            </a:lvl1pPr>
          </a:lstStyle>
          <a:p>
            <a:fld id="{D338F1CC-2411-45D1-9836-D472984DD3E7}" type="slidenum">
              <a:rPr lang="en-GB" altLang="en-US"/>
              <a:pPr/>
              <a:t>‹#›</a:t>
            </a:fld>
            <a:endParaRPr lang="en-GB" altLang="en-US"/>
          </a:p>
        </p:txBody>
      </p:sp>
    </p:spTree>
    <p:extLst>
      <p:ext uri="{BB962C8B-B14F-4D97-AF65-F5344CB8AC3E}">
        <p14:creationId xmlns:p14="http://schemas.microsoft.com/office/powerpoint/2010/main" val="1634191582"/>
      </p:ext>
    </p:extLst>
  </p:cSld>
  <p:clrMapOvr>
    <a:masterClrMapping/>
  </p:clrMapOvr>
  <p:transition spd="med">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2" y="365126"/>
            <a:ext cx="7886699" cy="1325564"/>
          </a:xfrm>
        </p:spPr>
        <p:txBody>
          <a:bodyPr/>
          <a:lstStyle/>
          <a:p>
            <a:r>
              <a:rPr lang="en-US"/>
              <a:t>Click to edit Master title style</a:t>
            </a:r>
          </a:p>
        </p:txBody>
      </p:sp>
      <p:sp>
        <p:nvSpPr>
          <p:cNvPr id="3" name="Text Placeholder 2"/>
          <p:cNvSpPr>
            <a:spLocks noGrp="1"/>
          </p:cNvSpPr>
          <p:nvPr>
            <p:ph type="body" idx="1"/>
          </p:nvPr>
        </p:nvSpPr>
        <p:spPr>
          <a:xfrm>
            <a:off x="629843" y="1681163"/>
            <a:ext cx="3868340" cy="823913"/>
          </a:xfrm>
        </p:spPr>
        <p:txBody>
          <a:bodyPr anchor="b"/>
          <a:lstStyle>
            <a:lvl1pPr marL="0" indent="0">
              <a:buNone/>
              <a:defRPr sz="1622" b="1"/>
            </a:lvl1pPr>
            <a:lvl2pPr marL="308816" indent="0">
              <a:buNone/>
              <a:defRPr sz="1352" b="1"/>
            </a:lvl2pPr>
            <a:lvl3pPr marL="617631" indent="0">
              <a:buNone/>
              <a:defRPr sz="1217" b="1"/>
            </a:lvl3pPr>
            <a:lvl4pPr marL="926447" indent="0">
              <a:buNone/>
              <a:defRPr sz="1080" b="1"/>
            </a:lvl4pPr>
            <a:lvl5pPr marL="1235264" indent="0">
              <a:buNone/>
              <a:defRPr sz="1080" b="1"/>
            </a:lvl5pPr>
            <a:lvl6pPr marL="1544079" indent="0">
              <a:buNone/>
              <a:defRPr sz="1080" b="1"/>
            </a:lvl6pPr>
            <a:lvl7pPr marL="1852895" indent="0">
              <a:buNone/>
              <a:defRPr sz="1080" b="1"/>
            </a:lvl7pPr>
            <a:lvl8pPr marL="2161710" indent="0">
              <a:buNone/>
              <a:defRPr sz="1080" b="1"/>
            </a:lvl8pPr>
            <a:lvl9pPr marL="2470526" indent="0">
              <a:buNone/>
              <a:defRPr sz="1080" b="1"/>
            </a:lvl9pPr>
          </a:lstStyle>
          <a:p>
            <a:pPr lvl="0"/>
            <a:r>
              <a:rPr lang="en-US"/>
              <a:t>Edit Master text styles</a:t>
            </a:r>
          </a:p>
        </p:txBody>
      </p:sp>
      <p:sp>
        <p:nvSpPr>
          <p:cNvPr id="4" name="Content Placeholder 3"/>
          <p:cNvSpPr>
            <a:spLocks noGrp="1"/>
          </p:cNvSpPr>
          <p:nvPr>
            <p:ph sz="half" idx="2"/>
          </p:nvPr>
        </p:nvSpPr>
        <p:spPr>
          <a:xfrm>
            <a:off x="629843"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1" y="1681163"/>
            <a:ext cx="3887390" cy="823913"/>
          </a:xfrm>
        </p:spPr>
        <p:txBody>
          <a:bodyPr anchor="b"/>
          <a:lstStyle>
            <a:lvl1pPr marL="0" indent="0">
              <a:buNone/>
              <a:defRPr sz="1622" b="1"/>
            </a:lvl1pPr>
            <a:lvl2pPr marL="308816" indent="0">
              <a:buNone/>
              <a:defRPr sz="1352" b="1"/>
            </a:lvl2pPr>
            <a:lvl3pPr marL="617631" indent="0">
              <a:buNone/>
              <a:defRPr sz="1217" b="1"/>
            </a:lvl3pPr>
            <a:lvl4pPr marL="926447" indent="0">
              <a:buNone/>
              <a:defRPr sz="1080" b="1"/>
            </a:lvl4pPr>
            <a:lvl5pPr marL="1235264" indent="0">
              <a:buNone/>
              <a:defRPr sz="1080" b="1"/>
            </a:lvl5pPr>
            <a:lvl6pPr marL="1544079" indent="0">
              <a:buNone/>
              <a:defRPr sz="1080" b="1"/>
            </a:lvl6pPr>
            <a:lvl7pPr marL="1852895" indent="0">
              <a:buNone/>
              <a:defRPr sz="1080" b="1"/>
            </a:lvl7pPr>
            <a:lvl8pPr marL="2161710" indent="0">
              <a:buNone/>
              <a:defRPr sz="1080" b="1"/>
            </a:lvl8pPr>
            <a:lvl9pPr marL="2470526" indent="0">
              <a:buNone/>
              <a:defRPr sz="1080" b="1"/>
            </a:lvl9pPr>
          </a:lstStyle>
          <a:p>
            <a:pPr lvl="0"/>
            <a:r>
              <a:rPr lang="en-US"/>
              <a:t>Edit Master text styles</a:t>
            </a:r>
          </a:p>
        </p:txBody>
      </p:sp>
      <p:sp>
        <p:nvSpPr>
          <p:cNvPr id="6" name="Content Placeholder 5"/>
          <p:cNvSpPr>
            <a:spLocks noGrp="1"/>
          </p:cNvSpPr>
          <p:nvPr>
            <p:ph sz="quarter" idx="4"/>
          </p:nvPr>
        </p:nvSpPr>
        <p:spPr>
          <a:xfrm>
            <a:off x="4629151" y="2505075"/>
            <a:ext cx="388739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fld id="{5BBEB531-35A0-4F6D-A6A5-6D9A642ED61C}" type="datetimeFigureOut">
              <a:rPr lang="en-GB" altLang="en-US"/>
              <a:pPr/>
              <a:t>23/01/2017</a:t>
            </a:fld>
            <a:endParaRPr lang="en-GB" altLang="en-US"/>
          </a:p>
        </p:txBody>
      </p:sp>
      <p:sp>
        <p:nvSpPr>
          <p:cNvPr id="8" name="Footer Placeholder 4"/>
          <p:cNvSpPr>
            <a:spLocks noGrp="1"/>
          </p:cNvSpPr>
          <p:nvPr>
            <p:ph type="ftr" sz="quarter" idx="11"/>
          </p:nvPr>
        </p:nvSpPr>
        <p:spPr/>
        <p:txBody>
          <a:bodyPr/>
          <a:lstStyle>
            <a:lvl1pPr>
              <a:defRPr/>
            </a:lvl1pPr>
          </a:lstStyle>
          <a:p>
            <a:endParaRPr lang="en-GB" altLang="en-US"/>
          </a:p>
        </p:txBody>
      </p:sp>
      <p:sp>
        <p:nvSpPr>
          <p:cNvPr id="9" name="Slide Number Placeholder 5"/>
          <p:cNvSpPr>
            <a:spLocks noGrp="1"/>
          </p:cNvSpPr>
          <p:nvPr>
            <p:ph type="sldNum" sz="quarter" idx="12"/>
          </p:nvPr>
        </p:nvSpPr>
        <p:spPr/>
        <p:txBody>
          <a:bodyPr/>
          <a:lstStyle>
            <a:lvl1pPr>
              <a:defRPr/>
            </a:lvl1pPr>
          </a:lstStyle>
          <a:p>
            <a:fld id="{4601994F-B8EA-4F92-AEA5-9815CD819DE1}" type="slidenum">
              <a:rPr lang="en-GB" altLang="en-US"/>
              <a:pPr/>
              <a:t>‹#›</a:t>
            </a:fld>
            <a:endParaRPr lang="en-GB" altLang="en-US"/>
          </a:p>
        </p:txBody>
      </p:sp>
    </p:spTree>
    <p:extLst>
      <p:ext uri="{BB962C8B-B14F-4D97-AF65-F5344CB8AC3E}">
        <p14:creationId xmlns:p14="http://schemas.microsoft.com/office/powerpoint/2010/main" val="1384808055"/>
      </p:ext>
    </p:extLst>
  </p:cSld>
  <p:clrMapOvr>
    <a:masterClrMapping/>
  </p:clrMapOvr>
  <p:transition spd="med">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fld id="{2EFA0F30-8FA2-4336-B4F9-5A48CE2AA2D8}" type="datetimeFigureOut">
              <a:rPr lang="en-GB" altLang="en-US"/>
              <a:pPr/>
              <a:t>23/01/2017</a:t>
            </a:fld>
            <a:endParaRPr lang="en-GB" altLang="en-US"/>
          </a:p>
        </p:txBody>
      </p:sp>
      <p:sp>
        <p:nvSpPr>
          <p:cNvPr id="4" name="Footer Placeholder 4"/>
          <p:cNvSpPr>
            <a:spLocks noGrp="1"/>
          </p:cNvSpPr>
          <p:nvPr>
            <p:ph type="ftr" sz="quarter" idx="11"/>
          </p:nvPr>
        </p:nvSpPr>
        <p:spPr/>
        <p:txBody>
          <a:bodyPr/>
          <a:lstStyle>
            <a:lvl1pPr>
              <a:defRPr/>
            </a:lvl1pPr>
          </a:lstStyle>
          <a:p>
            <a:endParaRPr lang="en-GB" altLang="en-US"/>
          </a:p>
        </p:txBody>
      </p:sp>
      <p:sp>
        <p:nvSpPr>
          <p:cNvPr id="5" name="Slide Number Placeholder 5"/>
          <p:cNvSpPr>
            <a:spLocks noGrp="1"/>
          </p:cNvSpPr>
          <p:nvPr>
            <p:ph type="sldNum" sz="quarter" idx="12"/>
          </p:nvPr>
        </p:nvSpPr>
        <p:spPr/>
        <p:txBody>
          <a:bodyPr/>
          <a:lstStyle>
            <a:lvl1pPr>
              <a:defRPr/>
            </a:lvl1pPr>
          </a:lstStyle>
          <a:p>
            <a:fld id="{72CC6D2E-2C43-43F3-BCA2-8AE75352F0C9}" type="slidenum">
              <a:rPr lang="en-GB" altLang="en-US"/>
              <a:pPr/>
              <a:t>‹#›</a:t>
            </a:fld>
            <a:endParaRPr lang="en-GB" altLang="en-US"/>
          </a:p>
        </p:txBody>
      </p:sp>
    </p:spTree>
    <p:extLst>
      <p:ext uri="{BB962C8B-B14F-4D97-AF65-F5344CB8AC3E}">
        <p14:creationId xmlns:p14="http://schemas.microsoft.com/office/powerpoint/2010/main" val="3025996005"/>
      </p:ext>
    </p:extLst>
  </p:cSld>
  <p:clrMapOvr>
    <a:masterClrMapping/>
  </p:clrMapOvr>
  <p:transition spd="med">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C32F3F2F-8F0E-4A42-BB81-88CC00B39934}" type="datetimeFigureOut">
              <a:rPr lang="en-GB" altLang="en-US"/>
              <a:pPr/>
              <a:t>23/01/2017</a:t>
            </a:fld>
            <a:endParaRPr lang="en-GB" altLang="en-US"/>
          </a:p>
        </p:txBody>
      </p:sp>
      <p:sp>
        <p:nvSpPr>
          <p:cNvPr id="3" name="Footer Placeholder 4"/>
          <p:cNvSpPr>
            <a:spLocks noGrp="1"/>
          </p:cNvSpPr>
          <p:nvPr>
            <p:ph type="ftr" sz="quarter" idx="11"/>
          </p:nvPr>
        </p:nvSpPr>
        <p:spPr/>
        <p:txBody>
          <a:bodyPr/>
          <a:lstStyle>
            <a:lvl1pPr>
              <a:defRPr/>
            </a:lvl1pPr>
          </a:lstStyle>
          <a:p>
            <a:endParaRPr lang="en-GB" altLang="en-US"/>
          </a:p>
        </p:txBody>
      </p:sp>
      <p:sp>
        <p:nvSpPr>
          <p:cNvPr id="4" name="Slide Number Placeholder 5"/>
          <p:cNvSpPr>
            <a:spLocks noGrp="1"/>
          </p:cNvSpPr>
          <p:nvPr>
            <p:ph type="sldNum" sz="quarter" idx="12"/>
          </p:nvPr>
        </p:nvSpPr>
        <p:spPr/>
        <p:txBody>
          <a:bodyPr/>
          <a:lstStyle>
            <a:lvl1pPr>
              <a:defRPr/>
            </a:lvl1pPr>
          </a:lstStyle>
          <a:p>
            <a:fld id="{B1D12990-30BD-4E8D-8820-21BC486ADAE1}" type="slidenum">
              <a:rPr lang="en-GB" altLang="en-US"/>
              <a:pPr/>
              <a:t>‹#›</a:t>
            </a:fld>
            <a:endParaRPr lang="en-GB" altLang="en-US"/>
          </a:p>
        </p:txBody>
      </p:sp>
    </p:spTree>
    <p:extLst>
      <p:ext uri="{BB962C8B-B14F-4D97-AF65-F5344CB8AC3E}">
        <p14:creationId xmlns:p14="http://schemas.microsoft.com/office/powerpoint/2010/main" val="3033838931"/>
      </p:ext>
    </p:extLst>
  </p:cSld>
  <p:clrMapOvr>
    <a:masterClrMapping/>
  </p:clrMapOvr>
  <p:transition spd="med">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162"/>
            </a:lvl1pPr>
          </a:lstStyle>
          <a:p>
            <a:r>
              <a:rPr lang="en-US"/>
              <a:t>Click to edit Master title style</a:t>
            </a:r>
          </a:p>
        </p:txBody>
      </p:sp>
      <p:sp>
        <p:nvSpPr>
          <p:cNvPr id="3" name="Content Placeholder 2"/>
          <p:cNvSpPr>
            <a:spLocks noGrp="1"/>
          </p:cNvSpPr>
          <p:nvPr>
            <p:ph idx="1"/>
          </p:nvPr>
        </p:nvSpPr>
        <p:spPr>
          <a:xfrm>
            <a:off x="3887393" y="987427"/>
            <a:ext cx="4629149" cy="4873625"/>
          </a:xfrm>
        </p:spPr>
        <p:txBody>
          <a:bodyPr/>
          <a:lstStyle>
            <a:lvl1pPr>
              <a:defRPr sz="2162"/>
            </a:lvl1pPr>
            <a:lvl2pPr>
              <a:defRPr sz="1892"/>
            </a:lvl2pPr>
            <a:lvl3pPr>
              <a:defRPr sz="1622"/>
            </a:lvl3pPr>
            <a:lvl4pPr>
              <a:defRPr sz="1352"/>
            </a:lvl4pPr>
            <a:lvl5pPr>
              <a:defRPr sz="1352"/>
            </a:lvl5pPr>
            <a:lvl6pPr>
              <a:defRPr sz="1352"/>
            </a:lvl6pPr>
            <a:lvl7pPr>
              <a:defRPr sz="1352"/>
            </a:lvl7pPr>
            <a:lvl8pPr>
              <a:defRPr sz="1352"/>
            </a:lvl8pPr>
            <a:lvl9pPr>
              <a:defRPr sz="1352"/>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1"/>
            <a:ext cx="2949178" cy="3811589"/>
          </a:xfrm>
        </p:spPr>
        <p:txBody>
          <a:bodyPr/>
          <a:lstStyle>
            <a:lvl1pPr marL="0" indent="0">
              <a:buNone/>
              <a:defRPr sz="1080"/>
            </a:lvl1pPr>
            <a:lvl2pPr marL="308816" indent="0">
              <a:buNone/>
              <a:defRPr sz="945"/>
            </a:lvl2pPr>
            <a:lvl3pPr marL="617631" indent="0">
              <a:buNone/>
              <a:defRPr sz="810"/>
            </a:lvl3pPr>
            <a:lvl4pPr marL="926447" indent="0">
              <a:buNone/>
              <a:defRPr sz="675"/>
            </a:lvl4pPr>
            <a:lvl5pPr marL="1235264" indent="0">
              <a:buNone/>
              <a:defRPr sz="675"/>
            </a:lvl5pPr>
            <a:lvl6pPr marL="1544079" indent="0">
              <a:buNone/>
              <a:defRPr sz="675"/>
            </a:lvl6pPr>
            <a:lvl7pPr marL="1852895" indent="0">
              <a:buNone/>
              <a:defRPr sz="675"/>
            </a:lvl7pPr>
            <a:lvl8pPr marL="2161710" indent="0">
              <a:buNone/>
              <a:defRPr sz="675"/>
            </a:lvl8pPr>
            <a:lvl9pPr marL="2470526" indent="0">
              <a:buNone/>
              <a:defRPr sz="675"/>
            </a:lvl9pPr>
          </a:lstStyle>
          <a:p>
            <a:pPr lvl="0"/>
            <a:r>
              <a:rPr lang="en-US"/>
              <a:t>Edit Master text styles</a:t>
            </a:r>
          </a:p>
        </p:txBody>
      </p:sp>
      <p:sp>
        <p:nvSpPr>
          <p:cNvPr id="5" name="Date Placeholder 3"/>
          <p:cNvSpPr>
            <a:spLocks noGrp="1"/>
          </p:cNvSpPr>
          <p:nvPr>
            <p:ph type="dt" sz="half" idx="10"/>
          </p:nvPr>
        </p:nvSpPr>
        <p:spPr/>
        <p:txBody>
          <a:bodyPr/>
          <a:lstStyle>
            <a:lvl1pPr>
              <a:defRPr/>
            </a:lvl1pPr>
          </a:lstStyle>
          <a:p>
            <a:fld id="{FF52680B-4CCE-4994-9F7F-2F8E711FBF09}" type="datetimeFigureOut">
              <a:rPr lang="en-GB" altLang="en-US"/>
              <a:pPr/>
              <a:t>23/01/2017</a:t>
            </a:fld>
            <a:endParaRPr lang="en-GB" altLang="en-US"/>
          </a:p>
        </p:txBody>
      </p:sp>
      <p:sp>
        <p:nvSpPr>
          <p:cNvPr id="6" name="Footer Placeholder 4"/>
          <p:cNvSpPr>
            <a:spLocks noGrp="1"/>
          </p:cNvSpPr>
          <p:nvPr>
            <p:ph type="ftr" sz="quarter" idx="11"/>
          </p:nvPr>
        </p:nvSpPr>
        <p:spPr/>
        <p:txBody>
          <a:bodyPr/>
          <a:lstStyle>
            <a:lvl1pPr>
              <a:defRPr/>
            </a:lvl1pPr>
          </a:lstStyle>
          <a:p>
            <a:endParaRPr lang="en-GB" altLang="en-US"/>
          </a:p>
        </p:txBody>
      </p:sp>
      <p:sp>
        <p:nvSpPr>
          <p:cNvPr id="7" name="Slide Number Placeholder 5"/>
          <p:cNvSpPr>
            <a:spLocks noGrp="1"/>
          </p:cNvSpPr>
          <p:nvPr>
            <p:ph type="sldNum" sz="quarter" idx="12"/>
          </p:nvPr>
        </p:nvSpPr>
        <p:spPr/>
        <p:txBody>
          <a:bodyPr/>
          <a:lstStyle>
            <a:lvl1pPr>
              <a:defRPr/>
            </a:lvl1pPr>
          </a:lstStyle>
          <a:p>
            <a:fld id="{A3925FEE-2F2F-413A-85BF-FC93BFC43812}" type="slidenum">
              <a:rPr lang="en-GB" altLang="en-US"/>
              <a:pPr/>
              <a:t>‹#›</a:t>
            </a:fld>
            <a:endParaRPr lang="en-GB" altLang="en-US"/>
          </a:p>
        </p:txBody>
      </p:sp>
    </p:spTree>
    <p:extLst>
      <p:ext uri="{BB962C8B-B14F-4D97-AF65-F5344CB8AC3E}">
        <p14:creationId xmlns:p14="http://schemas.microsoft.com/office/powerpoint/2010/main" val="2511169963"/>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2E4A0D36-9D16-4353-8CE2-3C547E32C2AE}" type="datetimeFigureOut">
              <a:rPr lang="en-GB" altLang="en-US"/>
              <a:pPr/>
              <a:t>23/01/2017</a:t>
            </a:fld>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F2306892-3C2D-4B2F-8FAC-99FD5D10C926}" type="slidenum">
              <a:rPr lang="en-GB" altLang="en-US"/>
              <a:pPr/>
              <a:t>‹#›</a:t>
            </a:fld>
            <a:endParaRPr lang="en-GB" altLang="en-US"/>
          </a:p>
        </p:txBody>
      </p:sp>
    </p:spTree>
    <p:extLst>
      <p:ext uri="{BB962C8B-B14F-4D97-AF65-F5344CB8AC3E}">
        <p14:creationId xmlns:p14="http://schemas.microsoft.com/office/powerpoint/2010/main" val="1518560466"/>
      </p:ext>
    </p:extLst>
  </p:cSld>
  <p:clrMapOvr>
    <a:masterClrMapping/>
  </p:clrMapOvr>
  <p:transition spd="med">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162"/>
            </a:lvl1pPr>
          </a:lstStyle>
          <a:p>
            <a:r>
              <a:rPr lang="en-US"/>
              <a:t>Click to edit Master title style</a:t>
            </a:r>
          </a:p>
        </p:txBody>
      </p:sp>
      <p:sp>
        <p:nvSpPr>
          <p:cNvPr id="3" name="Picture Placeholder 2"/>
          <p:cNvSpPr>
            <a:spLocks noGrp="1"/>
          </p:cNvSpPr>
          <p:nvPr>
            <p:ph type="pic" idx="1"/>
          </p:nvPr>
        </p:nvSpPr>
        <p:spPr>
          <a:xfrm>
            <a:off x="3887393" y="987427"/>
            <a:ext cx="4629149" cy="4873625"/>
          </a:xfrm>
        </p:spPr>
        <p:txBody>
          <a:bodyPr/>
          <a:lstStyle>
            <a:lvl1pPr marL="0" indent="0">
              <a:buNone/>
              <a:defRPr sz="2162"/>
            </a:lvl1pPr>
            <a:lvl2pPr marL="308816" indent="0">
              <a:buNone/>
              <a:defRPr sz="1892"/>
            </a:lvl2pPr>
            <a:lvl3pPr marL="617631" indent="0">
              <a:buNone/>
              <a:defRPr sz="1622"/>
            </a:lvl3pPr>
            <a:lvl4pPr marL="926447" indent="0">
              <a:buNone/>
              <a:defRPr sz="1352"/>
            </a:lvl4pPr>
            <a:lvl5pPr marL="1235264" indent="0">
              <a:buNone/>
              <a:defRPr sz="1352"/>
            </a:lvl5pPr>
            <a:lvl6pPr marL="1544079" indent="0">
              <a:buNone/>
              <a:defRPr sz="1352"/>
            </a:lvl6pPr>
            <a:lvl7pPr marL="1852895" indent="0">
              <a:buNone/>
              <a:defRPr sz="1352"/>
            </a:lvl7pPr>
            <a:lvl8pPr marL="2161710" indent="0">
              <a:buNone/>
              <a:defRPr sz="1352"/>
            </a:lvl8pPr>
            <a:lvl9pPr marL="2470526" indent="0">
              <a:buNone/>
              <a:defRPr sz="1352"/>
            </a:lvl9pPr>
          </a:lstStyle>
          <a:p>
            <a:pPr lvl="0"/>
            <a:endParaRPr lang="en-US" noProof="0"/>
          </a:p>
        </p:txBody>
      </p:sp>
      <p:sp>
        <p:nvSpPr>
          <p:cNvPr id="4" name="Text Placeholder 3"/>
          <p:cNvSpPr>
            <a:spLocks noGrp="1"/>
          </p:cNvSpPr>
          <p:nvPr>
            <p:ph type="body" sz="half" idx="2"/>
          </p:nvPr>
        </p:nvSpPr>
        <p:spPr>
          <a:xfrm>
            <a:off x="629841" y="2057401"/>
            <a:ext cx="2949178" cy="3811589"/>
          </a:xfrm>
        </p:spPr>
        <p:txBody>
          <a:bodyPr/>
          <a:lstStyle>
            <a:lvl1pPr marL="0" indent="0">
              <a:buNone/>
              <a:defRPr sz="1080"/>
            </a:lvl1pPr>
            <a:lvl2pPr marL="308816" indent="0">
              <a:buNone/>
              <a:defRPr sz="945"/>
            </a:lvl2pPr>
            <a:lvl3pPr marL="617631" indent="0">
              <a:buNone/>
              <a:defRPr sz="810"/>
            </a:lvl3pPr>
            <a:lvl4pPr marL="926447" indent="0">
              <a:buNone/>
              <a:defRPr sz="675"/>
            </a:lvl4pPr>
            <a:lvl5pPr marL="1235264" indent="0">
              <a:buNone/>
              <a:defRPr sz="675"/>
            </a:lvl5pPr>
            <a:lvl6pPr marL="1544079" indent="0">
              <a:buNone/>
              <a:defRPr sz="675"/>
            </a:lvl6pPr>
            <a:lvl7pPr marL="1852895" indent="0">
              <a:buNone/>
              <a:defRPr sz="675"/>
            </a:lvl7pPr>
            <a:lvl8pPr marL="2161710" indent="0">
              <a:buNone/>
              <a:defRPr sz="675"/>
            </a:lvl8pPr>
            <a:lvl9pPr marL="2470526" indent="0">
              <a:buNone/>
              <a:defRPr sz="675"/>
            </a:lvl9pPr>
          </a:lstStyle>
          <a:p>
            <a:pPr lvl="0"/>
            <a:r>
              <a:rPr lang="en-US"/>
              <a:t>Edit Master text styles</a:t>
            </a:r>
          </a:p>
        </p:txBody>
      </p:sp>
      <p:sp>
        <p:nvSpPr>
          <p:cNvPr id="5" name="Date Placeholder 3"/>
          <p:cNvSpPr>
            <a:spLocks noGrp="1"/>
          </p:cNvSpPr>
          <p:nvPr>
            <p:ph type="dt" sz="half" idx="10"/>
          </p:nvPr>
        </p:nvSpPr>
        <p:spPr/>
        <p:txBody>
          <a:bodyPr/>
          <a:lstStyle>
            <a:lvl1pPr>
              <a:defRPr/>
            </a:lvl1pPr>
          </a:lstStyle>
          <a:p>
            <a:fld id="{CDB7B76C-FCC6-40E0-8165-2BC9030D0D37}" type="datetimeFigureOut">
              <a:rPr lang="en-GB" altLang="en-US"/>
              <a:pPr/>
              <a:t>23/01/2017</a:t>
            </a:fld>
            <a:endParaRPr lang="en-GB" altLang="en-US"/>
          </a:p>
        </p:txBody>
      </p:sp>
      <p:sp>
        <p:nvSpPr>
          <p:cNvPr id="6" name="Footer Placeholder 4"/>
          <p:cNvSpPr>
            <a:spLocks noGrp="1"/>
          </p:cNvSpPr>
          <p:nvPr>
            <p:ph type="ftr" sz="quarter" idx="11"/>
          </p:nvPr>
        </p:nvSpPr>
        <p:spPr/>
        <p:txBody>
          <a:bodyPr/>
          <a:lstStyle>
            <a:lvl1pPr>
              <a:defRPr/>
            </a:lvl1pPr>
          </a:lstStyle>
          <a:p>
            <a:endParaRPr lang="en-GB" altLang="en-US"/>
          </a:p>
        </p:txBody>
      </p:sp>
      <p:sp>
        <p:nvSpPr>
          <p:cNvPr id="7" name="Slide Number Placeholder 5"/>
          <p:cNvSpPr>
            <a:spLocks noGrp="1"/>
          </p:cNvSpPr>
          <p:nvPr>
            <p:ph type="sldNum" sz="quarter" idx="12"/>
          </p:nvPr>
        </p:nvSpPr>
        <p:spPr/>
        <p:txBody>
          <a:bodyPr/>
          <a:lstStyle>
            <a:lvl1pPr>
              <a:defRPr/>
            </a:lvl1pPr>
          </a:lstStyle>
          <a:p>
            <a:fld id="{58789D05-48C0-4B9A-BDC1-1496F9DA92B8}" type="slidenum">
              <a:rPr lang="en-GB" altLang="en-US"/>
              <a:pPr/>
              <a:t>‹#›</a:t>
            </a:fld>
            <a:endParaRPr lang="en-GB" altLang="en-US"/>
          </a:p>
        </p:txBody>
      </p:sp>
    </p:spTree>
    <p:extLst>
      <p:ext uri="{BB962C8B-B14F-4D97-AF65-F5344CB8AC3E}">
        <p14:creationId xmlns:p14="http://schemas.microsoft.com/office/powerpoint/2010/main" val="3491620416"/>
      </p:ext>
    </p:extLst>
  </p:cSld>
  <p:clrMapOvr>
    <a:masterClrMapping/>
  </p:clrMapOvr>
  <p:transition spd="med">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50544335-7611-4255-AD9D-B0E6209BF2B6}" type="datetimeFigureOut">
              <a:rPr lang="en-GB" altLang="en-US"/>
              <a:pPr/>
              <a:t>23/01/2017</a:t>
            </a:fld>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54EA2B3E-85BD-4516-9CCC-8C17D5562786}" type="slidenum">
              <a:rPr lang="en-GB" altLang="en-US"/>
              <a:pPr/>
              <a:t>‹#›</a:t>
            </a:fld>
            <a:endParaRPr lang="en-GB" altLang="en-US"/>
          </a:p>
        </p:txBody>
      </p:sp>
    </p:spTree>
    <p:extLst>
      <p:ext uri="{BB962C8B-B14F-4D97-AF65-F5344CB8AC3E}">
        <p14:creationId xmlns:p14="http://schemas.microsoft.com/office/powerpoint/2010/main" val="3755796990"/>
      </p:ext>
    </p:extLst>
  </p:cSld>
  <p:clrMapOvr>
    <a:masterClrMapping/>
  </p:clrMapOvr>
  <p:transition spd="med">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6"/>
            <a:ext cx="1971676" cy="581183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6"/>
            <a:ext cx="5800725" cy="581183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79E91DDB-5AE0-4F5B-BCF0-34E3AF2B28B7}" type="datetimeFigureOut">
              <a:rPr lang="en-GB" altLang="en-US"/>
              <a:pPr/>
              <a:t>23/01/2017</a:t>
            </a:fld>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29480009-F324-46DF-9AF1-58B5E3E821C2}" type="slidenum">
              <a:rPr lang="en-GB" altLang="en-US"/>
              <a:pPr/>
              <a:t>‹#›</a:t>
            </a:fld>
            <a:endParaRPr lang="en-GB" altLang="en-US"/>
          </a:p>
        </p:txBody>
      </p:sp>
    </p:spTree>
    <p:extLst>
      <p:ext uri="{BB962C8B-B14F-4D97-AF65-F5344CB8AC3E}">
        <p14:creationId xmlns:p14="http://schemas.microsoft.com/office/powerpoint/2010/main" val="2444558087"/>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9" y="1709740"/>
            <a:ext cx="7886699" cy="2852738"/>
          </a:xfrm>
        </p:spPr>
        <p:txBody>
          <a:bodyPr anchor="b"/>
          <a:lstStyle>
            <a:lvl1pPr>
              <a:defRPr sz="5700"/>
            </a:lvl1pPr>
          </a:lstStyle>
          <a:p>
            <a:r>
              <a:rPr lang="en-US"/>
              <a:t>Click to edit Master title style</a:t>
            </a:r>
            <a:endParaRPr lang="en-US" dirty="0"/>
          </a:p>
        </p:txBody>
      </p:sp>
      <p:sp>
        <p:nvSpPr>
          <p:cNvPr id="3" name="Text Placeholder 2"/>
          <p:cNvSpPr>
            <a:spLocks noGrp="1"/>
          </p:cNvSpPr>
          <p:nvPr>
            <p:ph type="body" idx="1"/>
          </p:nvPr>
        </p:nvSpPr>
        <p:spPr>
          <a:xfrm>
            <a:off x="623889" y="4589465"/>
            <a:ext cx="7886699" cy="1500188"/>
          </a:xfrm>
        </p:spPr>
        <p:txBody>
          <a:bodyPr/>
          <a:lstStyle>
            <a:lvl1pPr marL="0" indent="0">
              <a:buNone/>
              <a:defRPr sz="2300">
                <a:solidFill>
                  <a:schemeClr val="tx1"/>
                </a:solidFill>
              </a:defRPr>
            </a:lvl1pPr>
            <a:lvl2pPr marL="436496" indent="0">
              <a:buNone/>
              <a:defRPr sz="1900">
                <a:solidFill>
                  <a:schemeClr val="tx1">
                    <a:tint val="75000"/>
                  </a:schemeClr>
                </a:solidFill>
              </a:defRPr>
            </a:lvl2pPr>
            <a:lvl3pPr marL="872993" indent="0">
              <a:buNone/>
              <a:defRPr sz="1700">
                <a:solidFill>
                  <a:schemeClr val="tx1">
                    <a:tint val="75000"/>
                  </a:schemeClr>
                </a:solidFill>
              </a:defRPr>
            </a:lvl3pPr>
            <a:lvl4pPr marL="1309489" indent="0">
              <a:buNone/>
              <a:defRPr sz="1500">
                <a:solidFill>
                  <a:schemeClr val="tx1">
                    <a:tint val="75000"/>
                  </a:schemeClr>
                </a:solidFill>
              </a:defRPr>
            </a:lvl4pPr>
            <a:lvl5pPr marL="1745987" indent="0">
              <a:buNone/>
              <a:defRPr sz="1500">
                <a:solidFill>
                  <a:schemeClr val="tx1">
                    <a:tint val="75000"/>
                  </a:schemeClr>
                </a:solidFill>
              </a:defRPr>
            </a:lvl5pPr>
            <a:lvl6pPr marL="2182484" indent="0">
              <a:buNone/>
              <a:defRPr sz="1500">
                <a:solidFill>
                  <a:schemeClr val="tx1">
                    <a:tint val="75000"/>
                  </a:schemeClr>
                </a:solidFill>
              </a:defRPr>
            </a:lvl6pPr>
            <a:lvl7pPr marL="2618980" indent="0">
              <a:buNone/>
              <a:defRPr sz="1500">
                <a:solidFill>
                  <a:schemeClr val="tx1">
                    <a:tint val="75000"/>
                  </a:schemeClr>
                </a:solidFill>
              </a:defRPr>
            </a:lvl7pPr>
            <a:lvl8pPr marL="3055476" indent="0">
              <a:buNone/>
              <a:defRPr sz="1500">
                <a:solidFill>
                  <a:schemeClr val="tx1">
                    <a:tint val="75000"/>
                  </a:schemeClr>
                </a:solidFill>
              </a:defRPr>
            </a:lvl8pPr>
            <a:lvl9pPr marL="3491973" indent="0">
              <a:buNone/>
              <a:defRPr sz="15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fld id="{FE87E62F-5635-402D-8F4A-9C391F5CB7C6}" type="datetimeFigureOut">
              <a:rPr lang="en-GB" altLang="en-US"/>
              <a:pPr/>
              <a:t>23/01/2017</a:t>
            </a:fld>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7B134B8A-5712-46CB-A226-37F09E21F225}" type="slidenum">
              <a:rPr lang="en-GB" altLang="en-US"/>
              <a:pPr/>
              <a:t>‹#›</a:t>
            </a:fld>
            <a:endParaRPr lang="en-GB" altLang="en-US"/>
          </a:p>
        </p:txBody>
      </p:sp>
    </p:spTree>
    <p:extLst>
      <p:ext uri="{BB962C8B-B14F-4D97-AF65-F5344CB8AC3E}">
        <p14:creationId xmlns:p14="http://schemas.microsoft.com/office/powerpoint/2010/main" val="3318433472"/>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1" y="1825624"/>
            <a:ext cx="3886199"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2" y="1825624"/>
            <a:ext cx="3886199"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0"/>
          </p:nvPr>
        </p:nvSpPr>
        <p:spPr/>
        <p:txBody>
          <a:bodyPr/>
          <a:lstStyle>
            <a:lvl1pPr>
              <a:defRPr/>
            </a:lvl1pPr>
          </a:lstStyle>
          <a:p>
            <a:fld id="{3E5DF789-0850-47DB-9785-6BA784C8E9EF}" type="datetimeFigureOut">
              <a:rPr lang="en-GB" altLang="en-US"/>
              <a:pPr/>
              <a:t>23/01/2017</a:t>
            </a:fld>
            <a:endParaRPr lang="en-GB" altLang="en-US"/>
          </a:p>
        </p:txBody>
      </p:sp>
      <p:sp>
        <p:nvSpPr>
          <p:cNvPr id="6" name="Footer Placeholder 4"/>
          <p:cNvSpPr>
            <a:spLocks noGrp="1"/>
          </p:cNvSpPr>
          <p:nvPr>
            <p:ph type="ftr" sz="quarter" idx="11"/>
          </p:nvPr>
        </p:nvSpPr>
        <p:spPr/>
        <p:txBody>
          <a:bodyPr/>
          <a:lstStyle>
            <a:lvl1pPr>
              <a:defRPr/>
            </a:lvl1pPr>
          </a:lstStyle>
          <a:p>
            <a:endParaRPr lang="en-GB" altLang="en-US"/>
          </a:p>
        </p:txBody>
      </p:sp>
      <p:sp>
        <p:nvSpPr>
          <p:cNvPr id="7" name="Slide Number Placeholder 5"/>
          <p:cNvSpPr>
            <a:spLocks noGrp="1"/>
          </p:cNvSpPr>
          <p:nvPr>
            <p:ph type="sldNum" sz="quarter" idx="12"/>
          </p:nvPr>
        </p:nvSpPr>
        <p:spPr/>
        <p:txBody>
          <a:bodyPr/>
          <a:lstStyle>
            <a:lvl1pPr>
              <a:defRPr/>
            </a:lvl1pPr>
          </a:lstStyle>
          <a:p>
            <a:fld id="{36944985-A42D-49DF-99BC-C44AF948D7EB}" type="slidenum">
              <a:rPr lang="en-GB" altLang="en-US"/>
              <a:pPr/>
              <a:t>‹#›</a:t>
            </a:fld>
            <a:endParaRPr lang="en-GB" altLang="en-US"/>
          </a:p>
        </p:txBody>
      </p:sp>
    </p:spTree>
    <p:extLst>
      <p:ext uri="{BB962C8B-B14F-4D97-AF65-F5344CB8AC3E}">
        <p14:creationId xmlns:p14="http://schemas.microsoft.com/office/powerpoint/2010/main" val="1997164795"/>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2" y="365128"/>
            <a:ext cx="7886699" cy="1325564"/>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3" y="1681163"/>
            <a:ext cx="3868340" cy="823913"/>
          </a:xfrm>
        </p:spPr>
        <p:txBody>
          <a:bodyPr anchor="b"/>
          <a:lstStyle>
            <a:lvl1pPr marL="0" indent="0">
              <a:buNone/>
              <a:defRPr sz="2300" b="1"/>
            </a:lvl1pPr>
            <a:lvl2pPr marL="436496" indent="0">
              <a:buNone/>
              <a:defRPr sz="1900" b="1"/>
            </a:lvl2pPr>
            <a:lvl3pPr marL="872993" indent="0">
              <a:buNone/>
              <a:defRPr sz="1700" b="1"/>
            </a:lvl3pPr>
            <a:lvl4pPr marL="1309489" indent="0">
              <a:buNone/>
              <a:defRPr sz="1500" b="1"/>
            </a:lvl4pPr>
            <a:lvl5pPr marL="1745987" indent="0">
              <a:buNone/>
              <a:defRPr sz="1500" b="1"/>
            </a:lvl5pPr>
            <a:lvl6pPr marL="2182484" indent="0">
              <a:buNone/>
              <a:defRPr sz="1500" b="1"/>
            </a:lvl6pPr>
            <a:lvl7pPr marL="2618980" indent="0">
              <a:buNone/>
              <a:defRPr sz="1500" b="1"/>
            </a:lvl7pPr>
            <a:lvl8pPr marL="3055476" indent="0">
              <a:buNone/>
              <a:defRPr sz="1500" b="1"/>
            </a:lvl8pPr>
            <a:lvl9pPr marL="3491973" indent="0">
              <a:buNone/>
              <a:defRPr sz="1500" b="1"/>
            </a:lvl9pPr>
          </a:lstStyle>
          <a:p>
            <a:pPr lvl="0"/>
            <a:r>
              <a:rPr lang="en-US"/>
              <a:t>Click to edit Master text styles</a:t>
            </a:r>
          </a:p>
        </p:txBody>
      </p:sp>
      <p:sp>
        <p:nvSpPr>
          <p:cNvPr id="4" name="Content Placeholder 3"/>
          <p:cNvSpPr>
            <a:spLocks noGrp="1"/>
          </p:cNvSpPr>
          <p:nvPr>
            <p:ph sz="half" idx="2"/>
          </p:nvPr>
        </p:nvSpPr>
        <p:spPr>
          <a:xfrm>
            <a:off x="629843"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1" y="1681163"/>
            <a:ext cx="3887390" cy="823913"/>
          </a:xfrm>
        </p:spPr>
        <p:txBody>
          <a:bodyPr anchor="b"/>
          <a:lstStyle>
            <a:lvl1pPr marL="0" indent="0">
              <a:buNone/>
              <a:defRPr sz="2300" b="1"/>
            </a:lvl1pPr>
            <a:lvl2pPr marL="436496" indent="0">
              <a:buNone/>
              <a:defRPr sz="1900" b="1"/>
            </a:lvl2pPr>
            <a:lvl3pPr marL="872993" indent="0">
              <a:buNone/>
              <a:defRPr sz="1700" b="1"/>
            </a:lvl3pPr>
            <a:lvl4pPr marL="1309489" indent="0">
              <a:buNone/>
              <a:defRPr sz="1500" b="1"/>
            </a:lvl4pPr>
            <a:lvl5pPr marL="1745987" indent="0">
              <a:buNone/>
              <a:defRPr sz="1500" b="1"/>
            </a:lvl5pPr>
            <a:lvl6pPr marL="2182484" indent="0">
              <a:buNone/>
              <a:defRPr sz="1500" b="1"/>
            </a:lvl6pPr>
            <a:lvl7pPr marL="2618980" indent="0">
              <a:buNone/>
              <a:defRPr sz="1500" b="1"/>
            </a:lvl7pPr>
            <a:lvl8pPr marL="3055476" indent="0">
              <a:buNone/>
              <a:defRPr sz="1500" b="1"/>
            </a:lvl8pPr>
            <a:lvl9pPr marL="3491973" indent="0">
              <a:buNone/>
              <a:defRPr sz="1500" b="1"/>
            </a:lvl9pPr>
          </a:lstStyle>
          <a:p>
            <a:pPr lvl="0"/>
            <a:r>
              <a:rPr lang="en-US"/>
              <a:t>Click to edit Master text styles</a:t>
            </a:r>
          </a:p>
        </p:txBody>
      </p:sp>
      <p:sp>
        <p:nvSpPr>
          <p:cNvPr id="6" name="Content Placeholder 5"/>
          <p:cNvSpPr>
            <a:spLocks noGrp="1"/>
          </p:cNvSpPr>
          <p:nvPr>
            <p:ph sz="quarter" idx="4"/>
          </p:nvPr>
        </p:nvSpPr>
        <p:spPr>
          <a:xfrm>
            <a:off x="4629151" y="2505075"/>
            <a:ext cx="388739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lvl1pPr>
              <a:defRPr/>
            </a:lvl1pPr>
          </a:lstStyle>
          <a:p>
            <a:fld id="{F8ACBAEF-E581-4B44-BBAC-967359B9AA85}" type="datetimeFigureOut">
              <a:rPr lang="en-GB" altLang="en-US"/>
              <a:pPr/>
              <a:t>23/01/2017</a:t>
            </a:fld>
            <a:endParaRPr lang="en-GB" altLang="en-US"/>
          </a:p>
        </p:txBody>
      </p:sp>
      <p:sp>
        <p:nvSpPr>
          <p:cNvPr id="8" name="Footer Placeholder 4"/>
          <p:cNvSpPr>
            <a:spLocks noGrp="1"/>
          </p:cNvSpPr>
          <p:nvPr>
            <p:ph type="ftr" sz="quarter" idx="11"/>
          </p:nvPr>
        </p:nvSpPr>
        <p:spPr/>
        <p:txBody>
          <a:bodyPr/>
          <a:lstStyle>
            <a:lvl1pPr>
              <a:defRPr/>
            </a:lvl1pPr>
          </a:lstStyle>
          <a:p>
            <a:endParaRPr lang="en-GB" altLang="en-US"/>
          </a:p>
        </p:txBody>
      </p:sp>
      <p:sp>
        <p:nvSpPr>
          <p:cNvPr id="9" name="Slide Number Placeholder 5"/>
          <p:cNvSpPr>
            <a:spLocks noGrp="1"/>
          </p:cNvSpPr>
          <p:nvPr>
            <p:ph type="sldNum" sz="quarter" idx="12"/>
          </p:nvPr>
        </p:nvSpPr>
        <p:spPr/>
        <p:txBody>
          <a:bodyPr/>
          <a:lstStyle>
            <a:lvl1pPr>
              <a:defRPr/>
            </a:lvl1pPr>
          </a:lstStyle>
          <a:p>
            <a:fld id="{5C748A64-109B-4C99-98B0-3CB33723F8C5}" type="slidenum">
              <a:rPr lang="en-GB" altLang="en-US"/>
              <a:pPr/>
              <a:t>‹#›</a:t>
            </a:fld>
            <a:endParaRPr lang="en-GB" altLang="en-US"/>
          </a:p>
        </p:txBody>
      </p:sp>
    </p:spTree>
    <p:extLst>
      <p:ext uri="{BB962C8B-B14F-4D97-AF65-F5344CB8AC3E}">
        <p14:creationId xmlns:p14="http://schemas.microsoft.com/office/powerpoint/2010/main" val="3947163880"/>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fld id="{091DDE77-62E1-475D-A65E-9F82617B3FDB}" type="datetimeFigureOut">
              <a:rPr lang="en-GB" altLang="en-US"/>
              <a:pPr/>
              <a:t>23/01/2017</a:t>
            </a:fld>
            <a:endParaRPr lang="en-GB" altLang="en-US"/>
          </a:p>
        </p:txBody>
      </p:sp>
      <p:sp>
        <p:nvSpPr>
          <p:cNvPr id="4" name="Footer Placeholder 4"/>
          <p:cNvSpPr>
            <a:spLocks noGrp="1"/>
          </p:cNvSpPr>
          <p:nvPr>
            <p:ph type="ftr" sz="quarter" idx="11"/>
          </p:nvPr>
        </p:nvSpPr>
        <p:spPr/>
        <p:txBody>
          <a:bodyPr/>
          <a:lstStyle>
            <a:lvl1pPr>
              <a:defRPr/>
            </a:lvl1pPr>
          </a:lstStyle>
          <a:p>
            <a:endParaRPr lang="en-GB" altLang="en-US"/>
          </a:p>
        </p:txBody>
      </p:sp>
      <p:sp>
        <p:nvSpPr>
          <p:cNvPr id="5" name="Slide Number Placeholder 5"/>
          <p:cNvSpPr>
            <a:spLocks noGrp="1"/>
          </p:cNvSpPr>
          <p:nvPr>
            <p:ph type="sldNum" sz="quarter" idx="12"/>
          </p:nvPr>
        </p:nvSpPr>
        <p:spPr/>
        <p:txBody>
          <a:bodyPr/>
          <a:lstStyle>
            <a:lvl1pPr>
              <a:defRPr/>
            </a:lvl1pPr>
          </a:lstStyle>
          <a:p>
            <a:fld id="{F2BB2396-8412-4596-81F2-E3473DFEE15A}" type="slidenum">
              <a:rPr lang="en-GB" altLang="en-US"/>
              <a:pPr/>
              <a:t>‹#›</a:t>
            </a:fld>
            <a:endParaRPr lang="en-GB" altLang="en-US"/>
          </a:p>
        </p:txBody>
      </p:sp>
    </p:spTree>
    <p:extLst>
      <p:ext uri="{BB962C8B-B14F-4D97-AF65-F5344CB8AC3E}">
        <p14:creationId xmlns:p14="http://schemas.microsoft.com/office/powerpoint/2010/main" val="331216146"/>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6F664A08-7E4E-4E36-A8BF-81AC13E4E7AC}" type="datetimeFigureOut">
              <a:rPr lang="en-GB" altLang="en-US"/>
              <a:pPr/>
              <a:t>23/01/2017</a:t>
            </a:fld>
            <a:endParaRPr lang="en-GB" altLang="en-US"/>
          </a:p>
        </p:txBody>
      </p:sp>
      <p:sp>
        <p:nvSpPr>
          <p:cNvPr id="3" name="Footer Placeholder 4"/>
          <p:cNvSpPr>
            <a:spLocks noGrp="1"/>
          </p:cNvSpPr>
          <p:nvPr>
            <p:ph type="ftr" sz="quarter" idx="11"/>
          </p:nvPr>
        </p:nvSpPr>
        <p:spPr/>
        <p:txBody>
          <a:bodyPr/>
          <a:lstStyle>
            <a:lvl1pPr>
              <a:defRPr/>
            </a:lvl1pPr>
          </a:lstStyle>
          <a:p>
            <a:endParaRPr lang="en-GB" altLang="en-US"/>
          </a:p>
        </p:txBody>
      </p:sp>
      <p:sp>
        <p:nvSpPr>
          <p:cNvPr id="4" name="Slide Number Placeholder 5"/>
          <p:cNvSpPr>
            <a:spLocks noGrp="1"/>
          </p:cNvSpPr>
          <p:nvPr>
            <p:ph type="sldNum" sz="quarter" idx="12"/>
          </p:nvPr>
        </p:nvSpPr>
        <p:spPr/>
        <p:txBody>
          <a:bodyPr/>
          <a:lstStyle>
            <a:lvl1pPr>
              <a:defRPr/>
            </a:lvl1pPr>
          </a:lstStyle>
          <a:p>
            <a:fld id="{55411BB1-51B9-4C9A-93F5-A3569D0A680B}" type="slidenum">
              <a:rPr lang="en-GB" altLang="en-US"/>
              <a:pPr/>
              <a:t>‹#›</a:t>
            </a:fld>
            <a:endParaRPr lang="en-GB" altLang="en-US"/>
          </a:p>
        </p:txBody>
      </p:sp>
    </p:spTree>
    <p:extLst>
      <p:ext uri="{BB962C8B-B14F-4D97-AF65-F5344CB8AC3E}">
        <p14:creationId xmlns:p14="http://schemas.microsoft.com/office/powerpoint/2010/main" val="3534233436"/>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100"/>
            </a:lvl1pPr>
          </a:lstStyle>
          <a:p>
            <a:r>
              <a:rPr lang="en-US"/>
              <a:t>Click to edit Master title style</a:t>
            </a:r>
            <a:endParaRPr lang="en-US" dirty="0"/>
          </a:p>
        </p:txBody>
      </p:sp>
      <p:sp>
        <p:nvSpPr>
          <p:cNvPr id="3" name="Content Placeholder 2"/>
          <p:cNvSpPr>
            <a:spLocks noGrp="1"/>
          </p:cNvSpPr>
          <p:nvPr>
            <p:ph idx="1"/>
          </p:nvPr>
        </p:nvSpPr>
        <p:spPr>
          <a:xfrm>
            <a:off x="3887393" y="987428"/>
            <a:ext cx="4629149" cy="4873625"/>
          </a:xfrm>
        </p:spPr>
        <p:txBody>
          <a:bodyPr/>
          <a:lstStyle>
            <a:lvl1pPr>
              <a:defRPr sz="3100"/>
            </a:lvl1pPr>
            <a:lvl2pPr>
              <a:defRPr sz="2700"/>
            </a:lvl2pPr>
            <a:lvl3pPr>
              <a:defRPr sz="2300"/>
            </a:lvl3pPr>
            <a:lvl4pPr>
              <a:defRPr sz="1900"/>
            </a:lvl4pPr>
            <a:lvl5pPr>
              <a:defRPr sz="1900"/>
            </a:lvl5pPr>
            <a:lvl6pPr>
              <a:defRPr sz="1900"/>
            </a:lvl6pPr>
            <a:lvl7pPr>
              <a:defRPr sz="1900"/>
            </a:lvl7pPr>
            <a:lvl8pPr>
              <a:defRPr sz="1900"/>
            </a:lvl8pPr>
            <a:lvl9pPr>
              <a:defRPr sz="1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1"/>
            <a:ext cx="2949178" cy="3811589"/>
          </a:xfrm>
        </p:spPr>
        <p:txBody>
          <a:bodyPr/>
          <a:lstStyle>
            <a:lvl1pPr marL="0" indent="0">
              <a:buNone/>
              <a:defRPr sz="1500"/>
            </a:lvl1pPr>
            <a:lvl2pPr marL="436496" indent="0">
              <a:buNone/>
              <a:defRPr sz="1300"/>
            </a:lvl2pPr>
            <a:lvl3pPr marL="872993" indent="0">
              <a:buNone/>
              <a:defRPr sz="1100"/>
            </a:lvl3pPr>
            <a:lvl4pPr marL="1309489" indent="0">
              <a:buNone/>
              <a:defRPr sz="1000"/>
            </a:lvl4pPr>
            <a:lvl5pPr marL="1745987" indent="0">
              <a:buNone/>
              <a:defRPr sz="1000"/>
            </a:lvl5pPr>
            <a:lvl6pPr marL="2182484" indent="0">
              <a:buNone/>
              <a:defRPr sz="1000"/>
            </a:lvl6pPr>
            <a:lvl7pPr marL="2618980" indent="0">
              <a:buNone/>
              <a:defRPr sz="1000"/>
            </a:lvl7pPr>
            <a:lvl8pPr marL="3055476" indent="0">
              <a:buNone/>
              <a:defRPr sz="1000"/>
            </a:lvl8pPr>
            <a:lvl9pPr marL="3491973" indent="0">
              <a:buNone/>
              <a:defRPr sz="10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fld id="{B4540FD1-1070-48E9-923F-25319642D44C}" type="datetimeFigureOut">
              <a:rPr lang="en-GB" altLang="en-US"/>
              <a:pPr/>
              <a:t>23/01/2017</a:t>
            </a:fld>
            <a:endParaRPr lang="en-GB" altLang="en-US"/>
          </a:p>
        </p:txBody>
      </p:sp>
      <p:sp>
        <p:nvSpPr>
          <p:cNvPr id="6" name="Footer Placeholder 4"/>
          <p:cNvSpPr>
            <a:spLocks noGrp="1"/>
          </p:cNvSpPr>
          <p:nvPr>
            <p:ph type="ftr" sz="quarter" idx="11"/>
          </p:nvPr>
        </p:nvSpPr>
        <p:spPr/>
        <p:txBody>
          <a:bodyPr/>
          <a:lstStyle>
            <a:lvl1pPr>
              <a:defRPr/>
            </a:lvl1pPr>
          </a:lstStyle>
          <a:p>
            <a:endParaRPr lang="en-GB" altLang="en-US"/>
          </a:p>
        </p:txBody>
      </p:sp>
      <p:sp>
        <p:nvSpPr>
          <p:cNvPr id="7" name="Slide Number Placeholder 5"/>
          <p:cNvSpPr>
            <a:spLocks noGrp="1"/>
          </p:cNvSpPr>
          <p:nvPr>
            <p:ph type="sldNum" sz="quarter" idx="12"/>
          </p:nvPr>
        </p:nvSpPr>
        <p:spPr/>
        <p:txBody>
          <a:bodyPr/>
          <a:lstStyle>
            <a:lvl1pPr>
              <a:defRPr/>
            </a:lvl1pPr>
          </a:lstStyle>
          <a:p>
            <a:fld id="{5DBD7BF9-412D-423E-A3DF-EDBC9014D494}" type="slidenum">
              <a:rPr lang="en-GB" altLang="en-US"/>
              <a:pPr/>
              <a:t>‹#›</a:t>
            </a:fld>
            <a:endParaRPr lang="en-GB" altLang="en-US"/>
          </a:p>
        </p:txBody>
      </p:sp>
    </p:spTree>
    <p:extLst>
      <p:ext uri="{BB962C8B-B14F-4D97-AF65-F5344CB8AC3E}">
        <p14:creationId xmlns:p14="http://schemas.microsoft.com/office/powerpoint/2010/main" val="3267987448"/>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1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3" y="987428"/>
            <a:ext cx="4629149" cy="4873625"/>
          </a:xfrm>
        </p:spPr>
        <p:txBody>
          <a:bodyPr rtlCol="0">
            <a:normAutofit/>
          </a:bodyPr>
          <a:lstStyle>
            <a:lvl1pPr marL="0" indent="0">
              <a:buNone/>
              <a:defRPr sz="3100"/>
            </a:lvl1pPr>
            <a:lvl2pPr marL="436496" indent="0">
              <a:buNone/>
              <a:defRPr sz="2700"/>
            </a:lvl2pPr>
            <a:lvl3pPr marL="872993" indent="0">
              <a:buNone/>
              <a:defRPr sz="2300"/>
            </a:lvl3pPr>
            <a:lvl4pPr marL="1309489" indent="0">
              <a:buNone/>
              <a:defRPr sz="1900"/>
            </a:lvl4pPr>
            <a:lvl5pPr marL="1745987" indent="0">
              <a:buNone/>
              <a:defRPr sz="1900"/>
            </a:lvl5pPr>
            <a:lvl6pPr marL="2182484" indent="0">
              <a:buNone/>
              <a:defRPr sz="1900"/>
            </a:lvl6pPr>
            <a:lvl7pPr marL="2618980" indent="0">
              <a:buNone/>
              <a:defRPr sz="1900"/>
            </a:lvl7pPr>
            <a:lvl8pPr marL="3055476" indent="0">
              <a:buNone/>
              <a:defRPr sz="1900"/>
            </a:lvl8pPr>
            <a:lvl9pPr marL="3491973" indent="0">
              <a:buNone/>
              <a:defRPr sz="19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629841" y="2057401"/>
            <a:ext cx="2949178" cy="3811589"/>
          </a:xfrm>
        </p:spPr>
        <p:txBody>
          <a:bodyPr/>
          <a:lstStyle>
            <a:lvl1pPr marL="0" indent="0">
              <a:buNone/>
              <a:defRPr sz="1500"/>
            </a:lvl1pPr>
            <a:lvl2pPr marL="436496" indent="0">
              <a:buNone/>
              <a:defRPr sz="1300"/>
            </a:lvl2pPr>
            <a:lvl3pPr marL="872993" indent="0">
              <a:buNone/>
              <a:defRPr sz="1100"/>
            </a:lvl3pPr>
            <a:lvl4pPr marL="1309489" indent="0">
              <a:buNone/>
              <a:defRPr sz="1000"/>
            </a:lvl4pPr>
            <a:lvl5pPr marL="1745987" indent="0">
              <a:buNone/>
              <a:defRPr sz="1000"/>
            </a:lvl5pPr>
            <a:lvl6pPr marL="2182484" indent="0">
              <a:buNone/>
              <a:defRPr sz="1000"/>
            </a:lvl6pPr>
            <a:lvl7pPr marL="2618980" indent="0">
              <a:buNone/>
              <a:defRPr sz="1000"/>
            </a:lvl7pPr>
            <a:lvl8pPr marL="3055476" indent="0">
              <a:buNone/>
              <a:defRPr sz="1000"/>
            </a:lvl8pPr>
            <a:lvl9pPr marL="3491973" indent="0">
              <a:buNone/>
              <a:defRPr sz="10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fld id="{58150F79-3CE1-4AB2-9E2B-6B8D1043E273}" type="datetimeFigureOut">
              <a:rPr lang="en-GB" altLang="en-US"/>
              <a:pPr/>
              <a:t>23/01/2017</a:t>
            </a:fld>
            <a:endParaRPr lang="en-GB" altLang="en-US"/>
          </a:p>
        </p:txBody>
      </p:sp>
      <p:sp>
        <p:nvSpPr>
          <p:cNvPr id="6" name="Footer Placeholder 4"/>
          <p:cNvSpPr>
            <a:spLocks noGrp="1"/>
          </p:cNvSpPr>
          <p:nvPr>
            <p:ph type="ftr" sz="quarter" idx="11"/>
          </p:nvPr>
        </p:nvSpPr>
        <p:spPr/>
        <p:txBody>
          <a:bodyPr/>
          <a:lstStyle>
            <a:lvl1pPr>
              <a:defRPr/>
            </a:lvl1pPr>
          </a:lstStyle>
          <a:p>
            <a:endParaRPr lang="en-GB" altLang="en-US"/>
          </a:p>
        </p:txBody>
      </p:sp>
      <p:sp>
        <p:nvSpPr>
          <p:cNvPr id="7" name="Slide Number Placeholder 5"/>
          <p:cNvSpPr>
            <a:spLocks noGrp="1"/>
          </p:cNvSpPr>
          <p:nvPr>
            <p:ph type="sldNum" sz="quarter" idx="12"/>
          </p:nvPr>
        </p:nvSpPr>
        <p:spPr/>
        <p:txBody>
          <a:bodyPr/>
          <a:lstStyle>
            <a:lvl1pPr>
              <a:defRPr/>
            </a:lvl1pPr>
          </a:lstStyle>
          <a:p>
            <a:fld id="{3B77031A-97BA-4E87-B957-233297A24159}" type="slidenum">
              <a:rPr lang="en-GB" altLang="en-US"/>
              <a:pPr/>
              <a:t>‹#›</a:t>
            </a:fld>
            <a:endParaRPr lang="en-GB" altLang="en-US"/>
          </a:p>
        </p:txBody>
      </p:sp>
    </p:spTree>
    <p:extLst>
      <p:ext uri="{BB962C8B-B14F-4D97-AF65-F5344CB8AC3E}">
        <p14:creationId xmlns:p14="http://schemas.microsoft.com/office/powerpoint/2010/main" val="764158322"/>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6">
                <a:lumMod val="60000"/>
                <a:lumOff val="40000"/>
              </a:schemeClr>
            </a:gs>
            <a:gs pos="100000">
              <a:schemeClr val="bg2">
                <a:tint val="98000"/>
                <a:satMod val="130000"/>
                <a:shade val="90000"/>
                <a:lumMod val="103000"/>
              </a:schemeClr>
            </a:gs>
            <a:gs pos="100000">
              <a:schemeClr val="bg1"/>
            </a:gs>
          </a:gsLst>
          <a:lin ang="5400000" scaled="0"/>
          <a:tileRect/>
        </a:gra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28650" y="365125"/>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45426" tIns="72713" rIns="145426" bIns="72713"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628650" y="1825625"/>
            <a:ext cx="78867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45426" tIns="72713" rIns="145426" bIns="72713"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628650" y="6356350"/>
            <a:ext cx="2057400" cy="365125"/>
          </a:xfrm>
          <a:prstGeom prst="rect">
            <a:avLst/>
          </a:prstGeom>
        </p:spPr>
        <p:txBody>
          <a:bodyPr vert="horz" wrap="square" lIns="145426" tIns="72713" rIns="145426" bIns="72713" numCol="1" anchor="ctr" anchorCtr="0" compatLnSpc="1">
            <a:prstTxWarp prst="textNoShape">
              <a:avLst/>
            </a:prstTxWarp>
          </a:bodyPr>
          <a:lstStyle>
            <a:lvl1pPr>
              <a:defRPr sz="1100">
                <a:solidFill>
                  <a:srgbClr val="898989"/>
                </a:solidFill>
              </a:defRPr>
            </a:lvl1pPr>
          </a:lstStyle>
          <a:p>
            <a:fld id="{4697566F-B89B-48DF-AA9D-06B8ADE3D4B6}" type="datetimeFigureOut">
              <a:rPr lang="en-GB" altLang="en-US"/>
              <a:pPr/>
              <a:t>23/01/2017</a:t>
            </a:fld>
            <a:endParaRPr lang="en-GB" altLang="en-US"/>
          </a:p>
        </p:txBody>
      </p:sp>
      <p:sp>
        <p:nvSpPr>
          <p:cNvPr id="5" name="Footer Placeholder 4"/>
          <p:cNvSpPr>
            <a:spLocks noGrp="1"/>
          </p:cNvSpPr>
          <p:nvPr>
            <p:ph type="ftr" sz="quarter" idx="3"/>
          </p:nvPr>
        </p:nvSpPr>
        <p:spPr>
          <a:xfrm>
            <a:off x="3028950" y="6356350"/>
            <a:ext cx="3086100" cy="365125"/>
          </a:xfrm>
          <a:prstGeom prst="rect">
            <a:avLst/>
          </a:prstGeom>
        </p:spPr>
        <p:txBody>
          <a:bodyPr vert="horz" wrap="square" lIns="145426" tIns="72713" rIns="145426" bIns="72713" numCol="1" anchor="ctr" anchorCtr="0" compatLnSpc="1">
            <a:prstTxWarp prst="textNoShape">
              <a:avLst/>
            </a:prstTxWarp>
          </a:bodyPr>
          <a:lstStyle>
            <a:lvl1pPr algn="ctr">
              <a:defRPr sz="1100">
                <a:solidFill>
                  <a:srgbClr val="898989"/>
                </a:solidFill>
              </a:defRPr>
            </a:lvl1pPr>
          </a:lstStyle>
          <a:p>
            <a:endParaRPr lang="en-GB" altLang="en-US"/>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wrap="square" lIns="145426" tIns="72713" rIns="145426" bIns="72713" numCol="1" anchor="ctr" anchorCtr="0" compatLnSpc="1">
            <a:prstTxWarp prst="textNoShape">
              <a:avLst/>
            </a:prstTxWarp>
          </a:bodyPr>
          <a:lstStyle>
            <a:lvl1pPr algn="r">
              <a:defRPr sz="1100">
                <a:solidFill>
                  <a:srgbClr val="898989"/>
                </a:solidFill>
              </a:defRPr>
            </a:lvl1pPr>
          </a:lstStyle>
          <a:p>
            <a:fld id="{9E8F25B1-51F3-498F-A50A-B1D1A89BDC26}" type="slidenum">
              <a:rPr lang="en-GB" altLang="en-US"/>
              <a:pPr/>
              <a:t>‹#›</a:t>
            </a:fld>
            <a:endParaRPr lang="en-GB" alt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spd="med">
    <p:fade/>
  </p:transition>
  <p:txStyles>
    <p:titleStyle>
      <a:lvl1pPr algn="l" defTabSz="871538" rtl="0" eaLnBrk="1" fontAlgn="base" hangingPunct="1">
        <a:lnSpc>
          <a:spcPct val="90000"/>
        </a:lnSpc>
        <a:spcBef>
          <a:spcPct val="0"/>
        </a:spcBef>
        <a:spcAft>
          <a:spcPct val="0"/>
        </a:spcAft>
        <a:defRPr sz="4200" kern="1200">
          <a:solidFill>
            <a:schemeClr val="tx1"/>
          </a:solidFill>
          <a:latin typeface="+mj-lt"/>
          <a:ea typeface="+mj-ea"/>
          <a:cs typeface="+mj-cs"/>
        </a:defRPr>
      </a:lvl1pPr>
      <a:lvl2pPr algn="l" defTabSz="871538" rtl="0" eaLnBrk="1" fontAlgn="base" hangingPunct="1">
        <a:lnSpc>
          <a:spcPct val="90000"/>
        </a:lnSpc>
        <a:spcBef>
          <a:spcPct val="0"/>
        </a:spcBef>
        <a:spcAft>
          <a:spcPct val="0"/>
        </a:spcAft>
        <a:defRPr sz="4200">
          <a:solidFill>
            <a:schemeClr val="tx1"/>
          </a:solidFill>
          <a:latin typeface="Calibri Light" pitchFamily="34" charset="0"/>
        </a:defRPr>
      </a:lvl2pPr>
      <a:lvl3pPr algn="l" defTabSz="871538" rtl="0" eaLnBrk="1" fontAlgn="base" hangingPunct="1">
        <a:lnSpc>
          <a:spcPct val="90000"/>
        </a:lnSpc>
        <a:spcBef>
          <a:spcPct val="0"/>
        </a:spcBef>
        <a:spcAft>
          <a:spcPct val="0"/>
        </a:spcAft>
        <a:defRPr sz="4200">
          <a:solidFill>
            <a:schemeClr val="tx1"/>
          </a:solidFill>
          <a:latin typeface="Calibri Light" pitchFamily="34" charset="0"/>
        </a:defRPr>
      </a:lvl3pPr>
      <a:lvl4pPr algn="l" defTabSz="871538" rtl="0" eaLnBrk="1" fontAlgn="base" hangingPunct="1">
        <a:lnSpc>
          <a:spcPct val="90000"/>
        </a:lnSpc>
        <a:spcBef>
          <a:spcPct val="0"/>
        </a:spcBef>
        <a:spcAft>
          <a:spcPct val="0"/>
        </a:spcAft>
        <a:defRPr sz="4200">
          <a:solidFill>
            <a:schemeClr val="tx1"/>
          </a:solidFill>
          <a:latin typeface="Calibri Light" pitchFamily="34" charset="0"/>
        </a:defRPr>
      </a:lvl4pPr>
      <a:lvl5pPr algn="l" defTabSz="871538" rtl="0" eaLnBrk="1" fontAlgn="base" hangingPunct="1">
        <a:lnSpc>
          <a:spcPct val="90000"/>
        </a:lnSpc>
        <a:spcBef>
          <a:spcPct val="0"/>
        </a:spcBef>
        <a:spcAft>
          <a:spcPct val="0"/>
        </a:spcAft>
        <a:defRPr sz="4200">
          <a:solidFill>
            <a:schemeClr val="tx1"/>
          </a:solidFill>
          <a:latin typeface="Calibri Light" pitchFamily="34" charset="0"/>
        </a:defRPr>
      </a:lvl5pPr>
      <a:lvl6pPr marL="457200" algn="l" defTabSz="871538" rtl="0" eaLnBrk="1" fontAlgn="base" hangingPunct="1">
        <a:lnSpc>
          <a:spcPct val="90000"/>
        </a:lnSpc>
        <a:spcBef>
          <a:spcPct val="0"/>
        </a:spcBef>
        <a:spcAft>
          <a:spcPct val="0"/>
        </a:spcAft>
        <a:defRPr sz="4200">
          <a:solidFill>
            <a:schemeClr val="tx1"/>
          </a:solidFill>
          <a:latin typeface="Calibri Light" pitchFamily="34" charset="0"/>
        </a:defRPr>
      </a:lvl6pPr>
      <a:lvl7pPr marL="914400" algn="l" defTabSz="871538" rtl="0" eaLnBrk="1" fontAlgn="base" hangingPunct="1">
        <a:lnSpc>
          <a:spcPct val="90000"/>
        </a:lnSpc>
        <a:spcBef>
          <a:spcPct val="0"/>
        </a:spcBef>
        <a:spcAft>
          <a:spcPct val="0"/>
        </a:spcAft>
        <a:defRPr sz="4200">
          <a:solidFill>
            <a:schemeClr val="tx1"/>
          </a:solidFill>
          <a:latin typeface="Calibri Light" pitchFamily="34" charset="0"/>
        </a:defRPr>
      </a:lvl7pPr>
      <a:lvl8pPr marL="1371600" algn="l" defTabSz="871538" rtl="0" eaLnBrk="1" fontAlgn="base" hangingPunct="1">
        <a:lnSpc>
          <a:spcPct val="90000"/>
        </a:lnSpc>
        <a:spcBef>
          <a:spcPct val="0"/>
        </a:spcBef>
        <a:spcAft>
          <a:spcPct val="0"/>
        </a:spcAft>
        <a:defRPr sz="4200">
          <a:solidFill>
            <a:schemeClr val="tx1"/>
          </a:solidFill>
          <a:latin typeface="Calibri Light" pitchFamily="34" charset="0"/>
        </a:defRPr>
      </a:lvl8pPr>
      <a:lvl9pPr marL="1828800" algn="l" defTabSz="871538" rtl="0" eaLnBrk="1" fontAlgn="base" hangingPunct="1">
        <a:lnSpc>
          <a:spcPct val="90000"/>
        </a:lnSpc>
        <a:spcBef>
          <a:spcPct val="0"/>
        </a:spcBef>
        <a:spcAft>
          <a:spcPct val="0"/>
        </a:spcAft>
        <a:defRPr sz="4200">
          <a:solidFill>
            <a:schemeClr val="tx1"/>
          </a:solidFill>
          <a:latin typeface="Calibri Light" pitchFamily="34" charset="0"/>
        </a:defRPr>
      </a:lvl9pPr>
    </p:titleStyle>
    <p:bodyStyle>
      <a:lvl1pPr marL="217488" indent="-217488" algn="l" defTabSz="871538" rtl="0" eaLnBrk="1" fontAlgn="base" hangingPunct="1">
        <a:lnSpc>
          <a:spcPct val="90000"/>
        </a:lnSpc>
        <a:spcBef>
          <a:spcPts val="950"/>
        </a:spcBef>
        <a:spcAft>
          <a:spcPct val="0"/>
        </a:spcAft>
        <a:buFont typeface="Arial" pitchFamily="34" charset="0"/>
        <a:buChar char="•"/>
        <a:defRPr sz="2700" kern="1200">
          <a:solidFill>
            <a:schemeClr val="tx1"/>
          </a:solidFill>
          <a:latin typeface="+mn-lt"/>
          <a:ea typeface="+mn-ea"/>
          <a:cs typeface="+mn-cs"/>
        </a:defRPr>
      </a:lvl1pPr>
      <a:lvl2pPr marL="654050" indent="-217488" algn="l" defTabSz="871538" rtl="0" eaLnBrk="1" fontAlgn="base" hangingPunct="1">
        <a:lnSpc>
          <a:spcPct val="90000"/>
        </a:lnSpc>
        <a:spcBef>
          <a:spcPts val="475"/>
        </a:spcBef>
        <a:spcAft>
          <a:spcPct val="0"/>
        </a:spcAft>
        <a:buFont typeface="Arial" pitchFamily="34" charset="0"/>
        <a:buChar char="•"/>
        <a:defRPr sz="2300" kern="1200">
          <a:solidFill>
            <a:schemeClr val="tx1"/>
          </a:solidFill>
          <a:latin typeface="+mn-lt"/>
          <a:ea typeface="+mn-ea"/>
          <a:cs typeface="+mn-cs"/>
        </a:defRPr>
      </a:lvl2pPr>
      <a:lvl3pPr marL="1090613" indent="-217488" algn="l" defTabSz="871538" rtl="0" eaLnBrk="1" fontAlgn="base" hangingPunct="1">
        <a:lnSpc>
          <a:spcPct val="90000"/>
        </a:lnSpc>
        <a:spcBef>
          <a:spcPts val="475"/>
        </a:spcBef>
        <a:spcAft>
          <a:spcPct val="0"/>
        </a:spcAft>
        <a:buFont typeface="Arial" pitchFamily="34" charset="0"/>
        <a:buChar char="•"/>
        <a:defRPr sz="1900" kern="1200">
          <a:solidFill>
            <a:schemeClr val="tx1"/>
          </a:solidFill>
          <a:latin typeface="+mn-lt"/>
          <a:ea typeface="+mn-ea"/>
          <a:cs typeface="+mn-cs"/>
        </a:defRPr>
      </a:lvl3pPr>
      <a:lvl4pPr marL="1527175" indent="-217488" algn="l" defTabSz="871538" rtl="0" eaLnBrk="1" fontAlgn="base" hangingPunct="1">
        <a:lnSpc>
          <a:spcPct val="90000"/>
        </a:lnSpc>
        <a:spcBef>
          <a:spcPts val="475"/>
        </a:spcBef>
        <a:spcAft>
          <a:spcPct val="0"/>
        </a:spcAft>
        <a:buFont typeface="Arial" pitchFamily="34" charset="0"/>
        <a:buChar char="•"/>
        <a:defRPr sz="1700" kern="1200">
          <a:solidFill>
            <a:schemeClr val="tx1"/>
          </a:solidFill>
          <a:latin typeface="+mn-lt"/>
          <a:ea typeface="+mn-ea"/>
          <a:cs typeface="+mn-cs"/>
        </a:defRPr>
      </a:lvl4pPr>
      <a:lvl5pPr marL="1963738" indent="-217488" algn="l" defTabSz="871538" rtl="0" eaLnBrk="1" fontAlgn="base" hangingPunct="1">
        <a:lnSpc>
          <a:spcPct val="90000"/>
        </a:lnSpc>
        <a:spcBef>
          <a:spcPts val="475"/>
        </a:spcBef>
        <a:spcAft>
          <a:spcPct val="0"/>
        </a:spcAft>
        <a:buFont typeface="Arial" pitchFamily="34" charset="0"/>
        <a:buChar char="•"/>
        <a:defRPr sz="1700" kern="1200">
          <a:solidFill>
            <a:schemeClr val="tx1"/>
          </a:solidFill>
          <a:latin typeface="+mn-lt"/>
          <a:ea typeface="+mn-ea"/>
          <a:cs typeface="+mn-cs"/>
        </a:defRPr>
      </a:lvl5pPr>
      <a:lvl6pPr marL="2400731" indent="-218249" algn="l" defTabSz="872993" rtl="0" eaLnBrk="1" latinLnBrk="0" hangingPunct="1">
        <a:lnSpc>
          <a:spcPct val="90000"/>
        </a:lnSpc>
        <a:spcBef>
          <a:spcPts val="477"/>
        </a:spcBef>
        <a:buFont typeface="Arial" panose="020B0604020202020204" pitchFamily="34" charset="0"/>
        <a:buChar char="•"/>
        <a:defRPr sz="1700" kern="1200">
          <a:solidFill>
            <a:schemeClr val="tx1"/>
          </a:solidFill>
          <a:latin typeface="+mn-lt"/>
          <a:ea typeface="+mn-ea"/>
          <a:cs typeface="+mn-cs"/>
        </a:defRPr>
      </a:lvl6pPr>
      <a:lvl7pPr marL="2837229" indent="-218249" algn="l" defTabSz="872993" rtl="0" eaLnBrk="1" latinLnBrk="0" hangingPunct="1">
        <a:lnSpc>
          <a:spcPct val="90000"/>
        </a:lnSpc>
        <a:spcBef>
          <a:spcPts val="477"/>
        </a:spcBef>
        <a:buFont typeface="Arial" panose="020B0604020202020204" pitchFamily="34" charset="0"/>
        <a:buChar char="•"/>
        <a:defRPr sz="1700" kern="1200">
          <a:solidFill>
            <a:schemeClr val="tx1"/>
          </a:solidFill>
          <a:latin typeface="+mn-lt"/>
          <a:ea typeface="+mn-ea"/>
          <a:cs typeface="+mn-cs"/>
        </a:defRPr>
      </a:lvl7pPr>
      <a:lvl8pPr marL="3273725" indent="-218249" algn="l" defTabSz="872993" rtl="0" eaLnBrk="1" latinLnBrk="0" hangingPunct="1">
        <a:lnSpc>
          <a:spcPct val="90000"/>
        </a:lnSpc>
        <a:spcBef>
          <a:spcPts val="477"/>
        </a:spcBef>
        <a:buFont typeface="Arial" panose="020B0604020202020204" pitchFamily="34" charset="0"/>
        <a:buChar char="•"/>
        <a:defRPr sz="1700" kern="1200">
          <a:solidFill>
            <a:schemeClr val="tx1"/>
          </a:solidFill>
          <a:latin typeface="+mn-lt"/>
          <a:ea typeface="+mn-ea"/>
          <a:cs typeface="+mn-cs"/>
        </a:defRPr>
      </a:lvl8pPr>
      <a:lvl9pPr marL="3710222" indent="-218249" algn="l" defTabSz="872993" rtl="0" eaLnBrk="1" latinLnBrk="0" hangingPunct="1">
        <a:lnSpc>
          <a:spcPct val="90000"/>
        </a:lnSpc>
        <a:spcBef>
          <a:spcPts val="477"/>
        </a:spcBef>
        <a:buFont typeface="Arial" panose="020B0604020202020204" pitchFamily="34" charset="0"/>
        <a:buChar char="•"/>
        <a:defRPr sz="1700" kern="1200">
          <a:solidFill>
            <a:schemeClr val="tx1"/>
          </a:solidFill>
          <a:latin typeface="+mn-lt"/>
          <a:ea typeface="+mn-ea"/>
          <a:cs typeface="+mn-cs"/>
        </a:defRPr>
      </a:lvl9pPr>
    </p:bodyStyle>
    <p:otherStyle>
      <a:defPPr>
        <a:defRPr lang="en-US"/>
      </a:defPPr>
      <a:lvl1pPr marL="0" algn="l" defTabSz="872993" rtl="0" eaLnBrk="1" latinLnBrk="0" hangingPunct="1">
        <a:defRPr sz="1700" kern="1200">
          <a:solidFill>
            <a:schemeClr val="tx1"/>
          </a:solidFill>
          <a:latin typeface="+mn-lt"/>
          <a:ea typeface="+mn-ea"/>
          <a:cs typeface="+mn-cs"/>
        </a:defRPr>
      </a:lvl1pPr>
      <a:lvl2pPr marL="436496" algn="l" defTabSz="872993" rtl="0" eaLnBrk="1" latinLnBrk="0" hangingPunct="1">
        <a:defRPr sz="1700" kern="1200">
          <a:solidFill>
            <a:schemeClr val="tx1"/>
          </a:solidFill>
          <a:latin typeface="+mn-lt"/>
          <a:ea typeface="+mn-ea"/>
          <a:cs typeface="+mn-cs"/>
        </a:defRPr>
      </a:lvl2pPr>
      <a:lvl3pPr marL="872993" algn="l" defTabSz="872993" rtl="0" eaLnBrk="1" latinLnBrk="0" hangingPunct="1">
        <a:defRPr sz="1700" kern="1200">
          <a:solidFill>
            <a:schemeClr val="tx1"/>
          </a:solidFill>
          <a:latin typeface="+mn-lt"/>
          <a:ea typeface="+mn-ea"/>
          <a:cs typeface="+mn-cs"/>
        </a:defRPr>
      </a:lvl3pPr>
      <a:lvl4pPr marL="1309489" algn="l" defTabSz="872993" rtl="0" eaLnBrk="1" latinLnBrk="0" hangingPunct="1">
        <a:defRPr sz="1700" kern="1200">
          <a:solidFill>
            <a:schemeClr val="tx1"/>
          </a:solidFill>
          <a:latin typeface="+mn-lt"/>
          <a:ea typeface="+mn-ea"/>
          <a:cs typeface="+mn-cs"/>
        </a:defRPr>
      </a:lvl4pPr>
      <a:lvl5pPr marL="1745987" algn="l" defTabSz="872993" rtl="0" eaLnBrk="1" latinLnBrk="0" hangingPunct="1">
        <a:defRPr sz="1700" kern="1200">
          <a:solidFill>
            <a:schemeClr val="tx1"/>
          </a:solidFill>
          <a:latin typeface="+mn-lt"/>
          <a:ea typeface="+mn-ea"/>
          <a:cs typeface="+mn-cs"/>
        </a:defRPr>
      </a:lvl5pPr>
      <a:lvl6pPr marL="2182484" algn="l" defTabSz="872993" rtl="0" eaLnBrk="1" latinLnBrk="0" hangingPunct="1">
        <a:defRPr sz="1700" kern="1200">
          <a:solidFill>
            <a:schemeClr val="tx1"/>
          </a:solidFill>
          <a:latin typeface="+mn-lt"/>
          <a:ea typeface="+mn-ea"/>
          <a:cs typeface="+mn-cs"/>
        </a:defRPr>
      </a:lvl6pPr>
      <a:lvl7pPr marL="2618980" algn="l" defTabSz="872993" rtl="0" eaLnBrk="1" latinLnBrk="0" hangingPunct="1">
        <a:defRPr sz="1700" kern="1200">
          <a:solidFill>
            <a:schemeClr val="tx1"/>
          </a:solidFill>
          <a:latin typeface="+mn-lt"/>
          <a:ea typeface="+mn-ea"/>
          <a:cs typeface="+mn-cs"/>
        </a:defRPr>
      </a:lvl7pPr>
      <a:lvl8pPr marL="3055476" algn="l" defTabSz="872993" rtl="0" eaLnBrk="1" latinLnBrk="0" hangingPunct="1">
        <a:defRPr sz="1700" kern="1200">
          <a:solidFill>
            <a:schemeClr val="tx1"/>
          </a:solidFill>
          <a:latin typeface="+mn-lt"/>
          <a:ea typeface="+mn-ea"/>
          <a:cs typeface="+mn-cs"/>
        </a:defRPr>
      </a:lvl8pPr>
      <a:lvl9pPr marL="3491973" algn="l" defTabSz="872993" rtl="0" eaLnBrk="1" latinLnBrk="0" hangingPunct="1">
        <a:defRPr sz="1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6">
                <a:lumMod val="60000"/>
                <a:lumOff val="40000"/>
              </a:schemeClr>
            </a:gs>
            <a:gs pos="100000">
              <a:schemeClr val="bg2">
                <a:tint val="98000"/>
                <a:satMod val="130000"/>
                <a:shade val="90000"/>
                <a:lumMod val="103000"/>
              </a:schemeClr>
            </a:gs>
            <a:gs pos="100000">
              <a:schemeClr val="bg1"/>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0"/>
            <a:ext cx="2057400" cy="365125"/>
          </a:xfrm>
          <a:prstGeom prst="rect">
            <a:avLst/>
          </a:prstGeom>
        </p:spPr>
        <p:txBody>
          <a:bodyPr vert="horz" wrap="square" lIns="91440" tIns="45720" rIns="91440" bIns="45720" numCol="1" anchor="ctr" anchorCtr="0" compatLnSpc="1">
            <a:prstTxWarp prst="textNoShape">
              <a:avLst/>
            </a:prstTxWarp>
          </a:bodyPr>
          <a:lstStyle>
            <a:lvl1pPr>
              <a:defRPr sz="800">
                <a:solidFill>
                  <a:srgbClr val="898989"/>
                </a:solidFill>
              </a:defRPr>
            </a:lvl1pPr>
          </a:lstStyle>
          <a:p>
            <a:fld id="{4B99CC37-F131-4F58-A04A-FAB009CDC4BF}" type="datetimeFigureOut">
              <a:rPr lang="en-GB" altLang="en-US"/>
              <a:pPr/>
              <a:t>23/01/2017</a:t>
            </a:fld>
            <a:endParaRPr lang="en-GB" altLang="en-US"/>
          </a:p>
        </p:txBody>
      </p:sp>
      <p:sp>
        <p:nvSpPr>
          <p:cNvPr id="5" name="Footer Placeholder 4"/>
          <p:cNvSpPr>
            <a:spLocks noGrp="1"/>
          </p:cNvSpPr>
          <p:nvPr>
            <p:ph type="ftr" sz="quarter" idx="3"/>
          </p:nvPr>
        </p:nvSpPr>
        <p:spPr>
          <a:xfrm>
            <a:off x="3028950" y="6356350"/>
            <a:ext cx="3086100" cy="365125"/>
          </a:xfrm>
          <a:prstGeom prst="rect">
            <a:avLst/>
          </a:prstGeom>
        </p:spPr>
        <p:txBody>
          <a:bodyPr vert="horz" wrap="square" lIns="91440" tIns="45720" rIns="91440" bIns="45720" numCol="1" anchor="ctr" anchorCtr="0" compatLnSpc="1">
            <a:prstTxWarp prst="textNoShape">
              <a:avLst/>
            </a:prstTxWarp>
          </a:bodyPr>
          <a:lstStyle>
            <a:lvl1pPr algn="ctr">
              <a:defRPr sz="800">
                <a:solidFill>
                  <a:srgbClr val="898989"/>
                </a:solidFill>
              </a:defRPr>
            </a:lvl1pPr>
          </a:lstStyle>
          <a:p>
            <a:endParaRPr lang="en-GB" altLang="en-US"/>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wrap="square" lIns="91440" tIns="45720" rIns="91440" bIns="45720" numCol="1" anchor="ctr" anchorCtr="0" compatLnSpc="1">
            <a:prstTxWarp prst="textNoShape">
              <a:avLst/>
            </a:prstTxWarp>
          </a:bodyPr>
          <a:lstStyle>
            <a:lvl1pPr algn="r">
              <a:defRPr sz="800">
                <a:solidFill>
                  <a:srgbClr val="898989"/>
                </a:solidFill>
              </a:defRPr>
            </a:lvl1pPr>
          </a:lstStyle>
          <a:p>
            <a:fld id="{9F73ECD6-6A87-4271-A1AF-C2613F532E8F}" type="slidenum">
              <a:rPr lang="en-GB" altLang="en-US"/>
              <a:pPr/>
              <a:t>‹#›</a:t>
            </a:fld>
            <a:endParaRPr lang="en-GB" altLang="en-US"/>
          </a:p>
        </p:txBody>
      </p:sp>
    </p:spTree>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ransition spd="med">
    <p:fade/>
  </p:transition>
  <p:txStyles>
    <p:titleStyle>
      <a:lvl1pPr algn="l" defTabSz="617538" rtl="0" fontAlgn="base">
        <a:lnSpc>
          <a:spcPct val="90000"/>
        </a:lnSpc>
        <a:spcBef>
          <a:spcPct val="0"/>
        </a:spcBef>
        <a:spcAft>
          <a:spcPct val="0"/>
        </a:spcAft>
        <a:defRPr sz="2900" kern="1200">
          <a:solidFill>
            <a:schemeClr val="tx1"/>
          </a:solidFill>
          <a:latin typeface="+mj-lt"/>
          <a:ea typeface="+mj-ea"/>
          <a:cs typeface="+mj-cs"/>
        </a:defRPr>
      </a:lvl1pPr>
      <a:lvl2pPr algn="l" defTabSz="617538" rtl="0" fontAlgn="base">
        <a:lnSpc>
          <a:spcPct val="90000"/>
        </a:lnSpc>
        <a:spcBef>
          <a:spcPct val="0"/>
        </a:spcBef>
        <a:spcAft>
          <a:spcPct val="0"/>
        </a:spcAft>
        <a:defRPr sz="2900">
          <a:solidFill>
            <a:schemeClr val="tx1"/>
          </a:solidFill>
          <a:latin typeface="Calibri Light" pitchFamily="34" charset="0"/>
        </a:defRPr>
      </a:lvl2pPr>
      <a:lvl3pPr algn="l" defTabSz="617538" rtl="0" fontAlgn="base">
        <a:lnSpc>
          <a:spcPct val="90000"/>
        </a:lnSpc>
        <a:spcBef>
          <a:spcPct val="0"/>
        </a:spcBef>
        <a:spcAft>
          <a:spcPct val="0"/>
        </a:spcAft>
        <a:defRPr sz="2900">
          <a:solidFill>
            <a:schemeClr val="tx1"/>
          </a:solidFill>
          <a:latin typeface="Calibri Light" pitchFamily="34" charset="0"/>
        </a:defRPr>
      </a:lvl3pPr>
      <a:lvl4pPr algn="l" defTabSz="617538" rtl="0" fontAlgn="base">
        <a:lnSpc>
          <a:spcPct val="90000"/>
        </a:lnSpc>
        <a:spcBef>
          <a:spcPct val="0"/>
        </a:spcBef>
        <a:spcAft>
          <a:spcPct val="0"/>
        </a:spcAft>
        <a:defRPr sz="2900">
          <a:solidFill>
            <a:schemeClr val="tx1"/>
          </a:solidFill>
          <a:latin typeface="Calibri Light" pitchFamily="34" charset="0"/>
        </a:defRPr>
      </a:lvl4pPr>
      <a:lvl5pPr algn="l" defTabSz="617538" rtl="0" fontAlgn="base">
        <a:lnSpc>
          <a:spcPct val="90000"/>
        </a:lnSpc>
        <a:spcBef>
          <a:spcPct val="0"/>
        </a:spcBef>
        <a:spcAft>
          <a:spcPct val="0"/>
        </a:spcAft>
        <a:defRPr sz="2900">
          <a:solidFill>
            <a:schemeClr val="tx1"/>
          </a:solidFill>
          <a:latin typeface="Calibri Light" pitchFamily="34" charset="0"/>
        </a:defRPr>
      </a:lvl5pPr>
      <a:lvl6pPr marL="457200" algn="l" defTabSz="617538" rtl="0" fontAlgn="base">
        <a:lnSpc>
          <a:spcPct val="90000"/>
        </a:lnSpc>
        <a:spcBef>
          <a:spcPct val="0"/>
        </a:spcBef>
        <a:spcAft>
          <a:spcPct val="0"/>
        </a:spcAft>
        <a:defRPr sz="2900">
          <a:solidFill>
            <a:schemeClr val="tx1"/>
          </a:solidFill>
          <a:latin typeface="Calibri Light" pitchFamily="34" charset="0"/>
        </a:defRPr>
      </a:lvl6pPr>
      <a:lvl7pPr marL="914400" algn="l" defTabSz="617538" rtl="0" fontAlgn="base">
        <a:lnSpc>
          <a:spcPct val="90000"/>
        </a:lnSpc>
        <a:spcBef>
          <a:spcPct val="0"/>
        </a:spcBef>
        <a:spcAft>
          <a:spcPct val="0"/>
        </a:spcAft>
        <a:defRPr sz="2900">
          <a:solidFill>
            <a:schemeClr val="tx1"/>
          </a:solidFill>
          <a:latin typeface="Calibri Light" pitchFamily="34" charset="0"/>
        </a:defRPr>
      </a:lvl7pPr>
      <a:lvl8pPr marL="1371600" algn="l" defTabSz="617538" rtl="0" fontAlgn="base">
        <a:lnSpc>
          <a:spcPct val="90000"/>
        </a:lnSpc>
        <a:spcBef>
          <a:spcPct val="0"/>
        </a:spcBef>
        <a:spcAft>
          <a:spcPct val="0"/>
        </a:spcAft>
        <a:defRPr sz="2900">
          <a:solidFill>
            <a:schemeClr val="tx1"/>
          </a:solidFill>
          <a:latin typeface="Calibri Light" pitchFamily="34" charset="0"/>
        </a:defRPr>
      </a:lvl8pPr>
      <a:lvl9pPr marL="1828800" algn="l" defTabSz="617538" rtl="0" fontAlgn="base">
        <a:lnSpc>
          <a:spcPct val="90000"/>
        </a:lnSpc>
        <a:spcBef>
          <a:spcPct val="0"/>
        </a:spcBef>
        <a:spcAft>
          <a:spcPct val="0"/>
        </a:spcAft>
        <a:defRPr sz="2900">
          <a:solidFill>
            <a:schemeClr val="tx1"/>
          </a:solidFill>
          <a:latin typeface="Calibri Light" pitchFamily="34" charset="0"/>
        </a:defRPr>
      </a:lvl9pPr>
    </p:titleStyle>
    <p:bodyStyle>
      <a:lvl1pPr marL="153988" indent="-153988" algn="l" defTabSz="617538" rtl="0" fontAlgn="base">
        <a:lnSpc>
          <a:spcPct val="90000"/>
        </a:lnSpc>
        <a:spcBef>
          <a:spcPts val="675"/>
        </a:spcBef>
        <a:spcAft>
          <a:spcPct val="0"/>
        </a:spcAft>
        <a:buFont typeface="Arial" pitchFamily="34" charset="0"/>
        <a:buChar char="•"/>
        <a:defRPr kern="1200">
          <a:solidFill>
            <a:schemeClr val="tx1"/>
          </a:solidFill>
          <a:latin typeface="+mn-lt"/>
          <a:ea typeface="+mn-ea"/>
          <a:cs typeface="+mn-cs"/>
        </a:defRPr>
      </a:lvl1pPr>
      <a:lvl2pPr marL="461963" indent="-153988" algn="l" defTabSz="617538" rtl="0" fontAlgn="base">
        <a:lnSpc>
          <a:spcPct val="90000"/>
        </a:lnSpc>
        <a:spcBef>
          <a:spcPts val="338"/>
        </a:spcBef>
        <a:spcAft>
          <a:spcPct val="0"/>
        </a:spcAft>
        <a:buFont typeface="Arial" pitchFamily="34" charset="0"/>
        <a:buChar char="•"/>
        <a:defRPr sz="1600" kern="1200">
          <a:solidFill>
            <a:schemeClr val="tx1"/>
          </a:solidFill>
          <a:latin typeface="+mn-lt"/>
          <a:ea typeface="+mn-ea"/>
          <a:cs typeface="+mn-cs"/>
        </a:defRPr>
      </a:lvl2pPr>
      <a:lvl3pPr marL="771525" indent="-153988" algn="l" defTabSz="617538" rtl="0" fontAlgn="base">
        <a:lnSpc>
          <a:spcPct val="90000"/>
        </a:lnSpc>
        <a:spcBef>
          <a:spcPts val="338"/>
        </a:spcBef>
        <a:spcAft>
          <a:spcPct val="0"/>
        </a:spcAft>
        <a:buFont typeface="Arial" pitchFamily="34" charset="0"/>
        <a:buChar char="•"/>
        <a:defRPr sz="1300" kern="1200">
          <a:solidFill>
            <a:schemeClr val="tx1"/>
          </a:solidFill>
          <a:latin typeface="+mn-lt"/>
          <a:ea typeface="+mn-ea"/>
          <a:cs typeface="+mn-cs"/>
        </a:defRPr>
      </a:lvl3pPr>
      <a:lvl4pPr marL="1079500" indent="-153988" algn="l" defTabSz="617538" rtl="0" fontAlgn="base">
        <a:lnSpc>
          <a:spcPct val="90000"/>
        </a:lnSpc>
        <a:spcBef>
          <a:spcPts val="338"/>
        </a:spcBef>
        <a:spcAft>
          <a:spcPct val="0"/>
        </a:spcAft>
        <a:buFont typeface="Arial" pitchFamily="34" charset="0"/>
        <a:buChar char="•"/>
        <a:defRPr sz="1200" kern="1200">
          <a:solidFill>
            <a:schemeClr val="tx1"/>
          </a:solidFill>
          <a:latin typeface="+mn-lt"/>
          <a:ea typeface="+mn-ea"/>
          <a:cs typeface="+mn-cs"/>
        </a:defRPr>
      </a:lvl4pPr>
      <a:lvl5pPr marL="1389063" indent="-153988" algn="l" defTabSz="617538" rtl="0" fontAlgn="base">
        <a:lnSpc>
          <a:spcPct val="90000"/>
        </a:lnSpc>
        <a:spcBef>
          <a:spcPts val="338"/>
        </a:spcBef>
        <a:spcAft>
          <a:spcPct val="0"/>
        </a:spcAft>
        <a:buFont typeface="Arial" pitchFamily="34" charset="0"/>
        <a:buChar char="•"/>
        <a:defRPr sz="1200" kern="1200">
          <a:solidFill>
            <a:schemeClr val="tx1"/>
          </a:solidFill>
          <a:latin typeface="+mn-lt"/>
          <a:ea typeface="+mn-ea"/>
          <a:cs typeface="+mn-cs"/>
        </a:defRPr>
      </a:lvl5pPr>
      <a:lvl6pPr marL="1698486" indent="-154409" algn="l" defTabSz="617631" rtl="0" eaLnBrk="1" latinLnBrk="0" hangingPunct="1">
        <a:lnSpc>
          <a:spcPct val="90000"/>
        </a:lnSpc>
        <a:spcBef>
          <a:spcPts val="338"/>
        </a:spcBef>
        <a:buFont typeface="Arial" panose="020B0604020202020204" pitchFamily="34" charset="0"/>
        <a:buChar char="•"/>
        <a:defRPr sz="1217" kern="1200">
          <a:solidFill>
            <a:schemeClr val="tx1"/>
          </a:solidFill>
          <a:latin typeface="+mn-lt"/>
          <a:ea typeface="+mn-ea"/>
          <a:cs typeface="+mn-cs"/>
        </a:defRPr>
      </a:lvl6pPr>
      <a:lvl7pPr marL="2007303" indent="-154409" algn="l" defTabSz="617631" rtl="0" eaLnBrk="1" latinLnBrk="0" hangingPunct="1">
        <a:lnSpc>
          <a:spcPct val="90000"/>
        </a:lnSpc>
        <a:spcBef>
          <a:spcPts val="338"/>
        </a:spcBef>
        <a:buFont typeface="Arial" panose="020B0604020202020204" pitchFamily="34" charset="0"/>
        <a:buChar char="•"/>
        <a:defRPr sz="1217" kern="1200">
          <a:solidFill>
            <a:schemeClr val="tx1"/>
          </a:solidFill>
          <a:latin typeface="+mn-lt"/>
          <a:ea typeface="+mn-ea"/>
          <a:cs typeface="+mn-cs"/>
        </a:defRPr>
      </a:lvl7pPr>
      <a:lvl8pPr marL="2316119" indent="-154409" algn="l" defTabSz="617631" rtl="0" eaLnBrk="1" latinLnBrk="0" hangingPunct="1">
        <a:lnSpc>
          <a:spcPct val="90000"/>
        </a:lnSpc>
        <a:spcBef>
          <a:spcPts val="338"/>
        </a:spcBef>
        <a:buFont typeface="Arial" panose="020B0604020202020204" pitchFamily="34" charset="0"/>
        <a:buChar char="•"/>
        <a:defRPr sz="1217" kern="1200">
          <a:solidFill>
            <a:schemeClr val="tx1"/>
          </a:solidFill>
          <a:latin typeface="+mn-lt"/>
          <a:ea typeface="+mn-ea"/>
          <a:cs typeface="+mn-cs"/>
        </a:defRPr>
      </a:lvl8pPr>
      <a:lvl9pPr marL="2624934" indent="-154409" algn="l" defTabSz="617631" rtl="0" eaLnBrk="1" latinLnBrk="0" hangingPunct="1">
        <a:lnSpc>
          <a:spcPct val="90000"/>
        </a:lnSpc>
        <a:spcBef>
          <a:spcPts val="338"/>
        </a:spcBef>
        <a:buFont typeface="Arial" panose="020B0604020202020204" pitchFamily="34" charset="0"/>
        <a:buChar char="•"/>
        <a:defRPr sz="1217" kern="1200">
          <a:solidFill>
            <a:schemeClr val="tx1"/>
          </a:solidFill>
          <a:latin typeface="+mn-lt"/>
          <a:ea typeface="+mn-ea"/>
          <a:cs typeface="+mn-cs"/>
        </a:defRPr>
      </a:lvl9pPr>
    </p:bodyStyle>
    <p:otherStyle>
      <a:defPPr>
        <a:defRPr lang="en-US"/>
      </a:defPPr>
      <a:lvl1pPr marL="0" algn="l" defTabSz="617631" rtl="0" eaLnBrk="1" latinLnBrk="0" hangingPunct="1">
        <a:defRPr sz="1217" kern="1200">
          <a:solidFill>
            <a:schemeClr val="tx1"/>
          </a:solidFill>
          <a:latin typeface="+mn-lt"/>
          <a:ea typeface="+mn-ea"/>
          <a:cs typeface="+mn-cs"/>
        </a:defRPr>
      </a:lvl1pPr>
      <a:lvl2pPr marL="308816" algn="l" defTabSz="617631" rtl="0" eaLnBrk="1" latinLnBrk="0" hangingPunct="1">
        <a:defRPr sz="1217" kern="1200">
          <a:solidFill>
            <a:schemeClr val="tx1"/>
          </a:solidFill>
          <a:latin typeface="+mn-lt"/>
          <a:ea typeface="+mn-ea"/>
          <a:cs typeface="+mn-cs"/>
        </a:defRPr>
      </a:lvl2pPr>
      <a:lvl3pPr marL="617631" algn="l" defTabSz="617631" rtl="0" eaLnBrk="1" latinLnBrk="0" hangingPunct="1">
        <a:defRPr sz="1217" kern="1200">
          <a:solidFill>
            <a:schemeClr val="tx1"/>
          </a:solidFill>
          <a:latin typeface="+mn-lt"/>
          <a:ea typeface="+mn-ea"/>
          <a:cs typeface="+mn-cs"/>
        </a:defRPr>
      </a:lvl3pPr>
      <a:lvl4pPr marL="926447" algn="l" defTabSz="617631" rtl="0" eaLnBrk="1" latinLnBrk="0" hangingPunct="1">
        <a:defRPr sz="1217" kern="1200">
          <a:solidFill>
            <a:schemeClr val="tx1"/>
          </a:solidFill>
          <a:latin typeface="+mn-lt"/>
          <a:ea typeface="+mn-ea"/>
          <a:cs typeface="+mn-cs"/>
        </a:defRPr>
      </a:lvl4pPr>
      <a:lvl5pPr marL="1235264" algn="l" defTabSz="617631" rtl="0" eaLnBrk="1" latinLnBrk="0" hangingPunct="1">
        <a:defRPr sz="1217" kern="1200">
          <a:solidFill>
            <a:schemeClr val="tx1"/>
          </a:solidFill>
          <a:latin typeface="+mn-lt"/>
          <a:ea typeface="+mn-ea"/>
          <a:cs typeface="+mn-cs"/>
        </a:defRPr>
      </a:lvl5pPr>
      <a:lvl6pPr marL="1544079" algn="l" defTabSz="617631" rtl="0" eaLnBrk="1" latinLnBrk="0" hangingPunct="1">
        <a:defRPr sz="1217" kern="1200">
          <a:solidFill>
            <a:schemeClr val="tx1"/>
          </a:solidFill>
          <a:latin typeface="+mn-lt"/>
          <a:ea typeface="+mn-ea"/>
          <a:cs typeface="+mn-cs"/>
        </a:defRPr>
      </a:lvl6pPr>
      <a:lvl7pPr marL="1852895" algn="l" defTabSz="617631" rtl="0" eaLnBrk="1" latinLnBrk="0" hangingPunct="1">
        <a:defRPr sz="1217" kern="1200">
          <a:solidFill>
            <a:schemeClr val="tx1"/>
          </a:solidFill>
          <a:latin typeface="+mn-lt"/>
          <a:ea typeface="+mn-ea"/>
          <a:cs typeface="+mn-cs"/>
        </a:defRPr>
      </a:lvl7pPr>
      <a:lvl8pPr marL="2161710" algn="l" defTabSz="617631" rtl="0" eaLnBrk="1" latinLnBrk="0" hangingPunct="1">
        <a:defRPr sz="1217" kern="1200">
          <a:solidFill>
            <a:schemeClr val="tx1"/>
          </a:solidFill>
          <a:latin typeface="+mn-lt"/>
          <a:ea typeface="+mn-ea"/>
          <a:cs typeface="+mn-cs"/>
        </a:defRPr>
      </a:lvl8pPr>
      <a:lvl9pPr marL="2470526" algn="l" defTabSz="617631" rtl="0" eaLnBrk="1" latinLnBrk="0" hangingPunct="1">
        <a:defRPr sz="1217"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hyperlink" Target="mailto:mazhar.raj@mail.com" TargetMode="External"/><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hyperlink" Target="mailto:Matieu.henry@fao.org2"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t="22463" b="-2"/>
          <a:stretch/>
        </p:blipFill>
        <p:spPr>
          <a:xfrm>
            <a:off x="3097" y="-27506"/>
            <a:ext cx="9144000" cy="5904446"/>
          </a:xfrm>
          <a:prstGeom prst="rect">
            <a:avLst/>
          </a:prstGeom>
          <a:effectLst>
            <a:reflection blurRad="6350" stA="44000" endPos="18000" dir="5400000" sy="-100000" algn="bl" rotWithShape="0"/>
          </a:effectLst>
        </p:spPr>
      </p:pic>
      <p:pic>
        <p:nvPicPr>
          <p:cNvPr id="3075" name="Picture 5" descr="C:\Users\Liam\Dropbox (BGD_058)\BGD_058\8_Communications\Logos\transparent logo\GoB.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1163" y="114301"/>
            <a:ext cx="1473200" cy="110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6" name="Picture 6" descr="C:\Users\Liam\Dropbox (BGD_058)\BGD_058\8_Communications\Logos\Logos\Logo_FD.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25296" y="217850"/>
            <a:ext cx="1028700" cy="105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Picture 6" descr="C:\Users\Liam\Dropbox (BGD_058)\BGD_058\8_Communications\Logos\Logos\Logo_FD.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45921" y="144032"/>
            <a:ext cx="1187450" cy="119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le 4"/>
          <p:cNvSpPr txBox="1">
            <a:spLocks/>
          </p:cNvSpPr>
          <p:nvPr/>
        </p:nvSpPr>
        <p:spPr>
          <a:xfrm>
            <a:off x="1695911" y="1617963"/>
            <a:ext cx="6151562" cy="2149475"/>
          </a:xfrm>
          <a:prstGeom prst="rect">
            <a:avLst/>
          </a:prstGeom>
        </p:spPr>
        <p:txBody>
          <a:bodyPr lIns="218139" tIns="109070" rIns="218139" bIns="109070" anchor="b">
            <a:normAutofit lnSpcReduction="10000"/>
          </a:bodyPr>
          <a:lstStyle>
            <a:lvl1pPr defTabSz="785813">
              <a:defRPr sz="1600">
                <a:solidFill>
                  <a:schemeClr val="tx1"/>
                </a:solidFill>
                <a:latin typeface="Calibri" pitchFamily="34" charset="0"/>
              </a:defRPr>
            </a:lvl1pPr>
            <a:lvl2pPr marL="742950" indent="-285750" defTabSz="785813">
              <a:defRPr sz="1600">
                <a:solidFill>
                  <a:schemeClr val="tx1"/>
                </a:solidFill>
                <a:latin typeface="Calibri" pitchFamily="34" charset="0"/>
              </a:defRPr>
            </a:lvl2pPr>
            <a:lvl3pPr marL="1143000" indent="-228600" defTabSz="785813">
              <a:defRPr sz="1600">
                <a:solidFill>
                  <a:schemeClr val="tx1"/>
                </a:solidFill>
                <a:latin typeface="Calibri" pitchFamily="34" charset="0"/>
              </a:defRPr>
            </a:lvl3pPr>
            <a:lvl4pPr marL="1600200" indent="-228600" defTabSz="785813">
              <a:defRPr sz="1600">
                <a:solidFill>
                  <a:schemeClr val="tx1"/>
                </a:solidFill>
                <a:latin typeface="Calibri" pitchFamily="34" charset="0"/>
              </a:defRPr>
            </a:lvl4pPr>
            <a:lvl5pPr marL="2057400" indent="-228600" defTabSz="785813">
              <a:defRPr sz="1600">
                <a:solidFill>
                  <a:schemeClr val="tx1"/>
                </a:solidFill>
                <a:latin typeface="Calibri" pitchFamily="34" charset="0"/>
              </a:defRPr>
            </a:lvl5pPr>
            <a:lvl6pPr marL="2514600" indent="-228600" defTabSz="785813" fontAlgn="base">
              <a:spcBef>
                <a:spcPct val="0"/>
              </a:spcBef>
              <a:spcAft>
                <a:spcPct val="0"/>
              </a:spcAft>
              <a:defRPr sz="1600">
                <a:solidFill>
                  <a:schemeClr val="tx1"/>
                </a:solidFill>
                <a:latin typeface="Calibri" pitchFamily="34" charset="0"/>
              </a:defRPr>
            </a:lvl6pPr>
            <a:lvl7pPr marL="2971800" indent="-228600" defTabSz="785813" fontAlgn="base">
              <a:spcBef>
                <a:spcPct val="0"/>
              </a:spcBef>
              <a:spcAft>
                <a:spcPct val="0"/>
              </a:spcAft>
              <a:defRPr sz="1600">
                <a:solidFill>
                  <a:schemeClr val="tx1"/>
                </a:solidFill>
                <a:latin typeface="Calibri" pitchFamily="34" charset="0"/>
              </a:defRPr>
            </a:lvl7pPr>
            <a:lvl8pPr marL="3429000" indent="-228600" defTabSz="785813" fontAlgn="base">
              <a:spcBef>
                <a:spcPct val="0"/>
              </a:spcBef>
              <a:spcAft>
                <a:spcPct val="0"/>
              </a:spcAft>
              <a:defRPr sz="1600">
                <a:solidFill>
                  <a:schemeClr val="tx1"/>
                </a:solidFill>
                <a:latin typeface="Calibri" pitchFamily="34" charset="0"/>
              </a:defRPr>
            </a:lvl8pPr>
            <a:lvl9pPr marL="3886200" indent="-228600" defTabSz="785813" fontAlgn="base">
              <a:spcBef>
                <a:spcPct val="0"/>
              </a:spcBef>
              <a:spcAft>
                <a:spcPct val="0"/>
              </a:spcAft>
              <a:defRPr sz="1600">
                <a:solidFill>
                  <a:schemeClr val="tx1"/>
                </a:solidFill>
                <a:latin typeface="Calibri" pitchFamily="34" charset="0"/>
              </a:defRPr>
            </a:lvl9pPr>
          </a:lstStyle>
          <a:p>
            <a:pPr algn="ctr">
              <a:lnSpc>
                <a:spcPct val="90000"/>
              </a:lnSpc>
            </a:pPr>
            <a:r>
              <a:rPr lang="en-US" altLang="en-US" sz="3900" b="1" dirty="0">
                <a:solidFill>
                  <a:srgbClr val="000000"/>
                </a:solidFill>
                <a:latin typeface="Bradley Hand ITC" pitchFamily="66" charset="0"/>
              </a:rPr>
              <a:t>Using the Field Forms</a:t>
            </a:r>
          </a:p>
          <a:p>
            <a:pPr algn="ctr">
              <a:lnSpc>
                <a:spcPct val="90000"/>
              </a:lnSpc>
            </a:pPr>
            <a:r>
              <a:rPr lang="en-US" altLang="en-US" sz="3900" b="1" dirty="0">
                <a:solidFill>
                  <a:srgbClr val="000000"/>
                </a:solidFill>
                <a:latin typeface="Bradley Hand ITC" pitchFamily="66" charset="0"/>
              </a:rPr>
              <a:t>For the </a:t>
            </a:r>
          </a:p>
          <a:p>
            <a:pPr algn="ctr">
              <a:lnSpc>
                <a:spcPct val="90000"/>
              </a:lnSpc>
            </a:pPr>
            <a:r>
              <a:rPr lang="en-US" altLang="en-US" sz="3900" b="1" dirty="0">
                <a:solidFill>
                  <a:srgbClr val="000000"/>
                </a:solidFill>
                <a:latin typeface="Bradley Hand ITC" pitchFamily="66" charset="0"/>
              </a:rPr>
              <a:t>Bangladesh Forest Inventory</a:t>
            </a:r>
          </a:p>
        </p:txBody>
      </p:sp>
      <p:pic>
        <p:nvPicPr>
          <p:cNvPr id="3079" name="Picture 4" descr="C:\Users\Liam\Dropbox (BGD_058)\BGD_058\8_Communications\Logos\transparent logo\usaid-logo.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1163" y="6081713"/>
            <a:ext cx="1962150"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Picture 13"/>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2782888" y="6059488"/>
            <a:ext cx="1916112"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Picture 14"/>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108575" y="6018213"/>
            <a:ext cx="1030288" cy="760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Picture 3" descr="C:\Users\Liam\Dropbox (BGD_058)\BGD_058\8_Communications\Logos\transparent logo\FAO_logo_Blue_3lines_en.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308725" y="5861050"/>
            <a:ext cx="2835275" cy="1031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17"/>
          <p:cNvSpPr txBox="1">
            <a:spLocks noChangeArrowheads="1"/>
          </p:cNvSpPr>
          <p:nvPr/>
        </p:nvSpPr>
        <p:spPr bwMode="auto">
          <a:xfrm>
            <a:off x="0" y="0"/>
            <a:ext cx="70104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Calibri" pitchFamily="34" charset="0"/>
              </a:defRPr>
            </a:lvl1pPr>
            <a:lvl2pPr marL="742950" indent="-285750">
              <a:defRPr sz="1600">
                <a:solidFill>
                  <a:schemeClr val="tx1"/>
                </a:solidFill>
                <a:latin typeface="Calibri" pitchFamily="34" charset="0"/>
              </a:defRPr>
            </a:lvl2pPr>
            <a:lvl3pPr marL="1143000" indent="-228600">
              <a:defRPr sz="1600">
                <a:solidFill>
                  <a:schemeClr val="tx1"/>
                </a:solidFill>
                <a:latin typeface="Calibri" pitchFamily="34" charset="0"/>
              </a:defRPr>
            </a:lvl3pPr>
            <a:lvl4pPr marL="1600200" indent="-228600">
              <a:defRPr sz="1600">
                <a:solidFill>
                  <a:schemeClr val="tx1"/>
                </a:solidFill>
                <a:latin typeface="Calibri" pitchFamily="34" charset="0"/>
              </a:defRPr>
            </a:lvl4pPr>
            <a:lvl5pPr marL="2057400" indent="-228600">
              <a:defRPr sz="1600">
                <a:solidFill>
                  <a:schemeClr val="tx1"/>
                </a:solidFill>
                <a:latin typeface="Calibri" pitchFamily="34" charset="0"/>
              </a:defRPr>
            </a:lvl5pPr>
            <a:lvl6pPr marL="2514600" indent="-228600" defTabSz="812800" fontAlgn="base">
              <a:spcBef>
                <a:spcPct val="0"/>
              </a:spcBef>
              <a:spcAft>
                <a:spcPct val="0"/>
              </a:spcAft>
              <a:defRPr sz="1600">
                <a:solidFill>
                  <a:schemeClr val="tx1"/>
                </a:solidFill>
                <a:latin typeface="Calibri" pitchFamily="34" charset="0"/>
              </a:defRPr>
            </a:lvl6pPr>
            <a:lvl7pPr marL="2971800" indent="-228600" defTabSz="812800" fontAlgn="base">
              <a:spcBef>
                <a:spcPct val="0"/>
              </a:spcBef>
              <a:spcAft>
                <a:spcPct val="0"/>
              </a:spcAft>
              <a:defRPr sz="1600">
                <a:solidFill>
                  <a:schemeClr val="tx1"/>
                </a:solidFill>
                <a:latin typeface="Calibri" pitchFamily="34" charset="0"/>
              </a:defRPr>
            </a:lvl7pPr>
            <a:lvl8pPr marL="3429000" indent="-228600" defTabSz="812800" fontAlgn="base">
              <a:spcBef>
                <a:spcPct val="0"/>
              </a:spcBef>
              <a:spcAft>
                <a:spcPct val="0"/>
              </a:spcAft>
              <a:defRPr sz="1600">
                <a:solidFill>
                  <a:schemeClr val="tx1"/>
                </a:solidFill>
                <a:latin typeface="Calibri" pitchFamily="34" charset="0"/>
              </a:defRPr>
            </a:lvl8pPr>
            <a:lvl9pPr marL="3886200" indent="-228600" defTabSz="812800" fontAlgn="base">
              <a:spcBef>
                <a:spcPct val="0"/>
              </a:spcBef>
              <a:spcAft>
                <a:spcPct val="0"/>
              </a:spcAft>
              <a:defRPr sz="1600">
                <a:solidFill>
                  <a:schemeClr val="tx1"/>
                </a:solidFill>
                <a:latin typeface="Calibri" pitchFamily="34" charset="0"/>
              </a:defRPr>
            </a:lvl9pPr>
          </a:lstStyle>
          <a:p>
            <a:r>
              <a:rPr lang="en-US" altLang="en-US" sz="4000" b="1" dirty="0">
                <a:latin typeface="Bradley Hand ITC" pitchFamily="66" charset="0"/>
              </a:rPr>
              <a:t>	F5- Land Feature (Objects)</a:t>
            </a:r>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3040" y="1431113"/>
            <a:ext cx="7667127" cy="52153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153040" y="765174"/>
            <a:ext cx="8563545" cy="369332"/>
          </a:xfrm>
          <a:prstGeom prst="rect">
            <a:avLst/>
          </a:prstGeom>
        </p:spPr>
        <p:txBody>
          <a:bodyPr wrap="square">
            <a:spAutoFit/>
          </a:bodyPr>
          <a:lstStyle/>
          <a:p>
            <a:pPr algn="just"/>
            <a:r>
              <a:rPr lang="en-US" sz="1800" dirty="0"/>
              <a:t>Each land feature must have at least one object assigned</a:t>
            </a:r>
          </a:p>
        </p:txBody>
      </p:sp>
    </p:spTree>
    <p:extLst>
      <p:ext uri="{BB962C8B-B14F-4D97-AF65-F5344CB8AC3E}">
        <p14:creationId xmlns:p14="http://schemas.microsoft.com/office/powerpoint/2010/main" val="1709038861"/>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17"/>
          <p:cNvSpPr txBox="1">
            <a:spLocks noChangeArrowheads="1"/>
          </p:cNvSpPr>
          <p:nvPr/>
        </p:nvSpPr>
        <p:spPr bwMode="auto">
          <a:xfrm>
            <a:off x="-573206" y="0"/>
            <a:ext cx="70104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Calibri" pitchFamily="34" charset="0"/>
              </a:defRPr>
            </a:lvl1pPr>
            <a:lvl2pPr marL="742950" indent="-285750">
              <a:defRPr sz="1600">
                <a:solidFill>
                  <a:schemeClr val="tx1"/>
                </a:solidFill>
                <a:latin typeface="Calibri" pitchFamily="34" charset="0"/>
              </a:defRPr>
            </a:lvl2pPr>
            <a:lvl3pPr marL="1143000" indent="-228600">
              <a:defRPr sz="1600">
                <a:solidFill>
                  <a:schemeClr val="tx1"/>
                </a:solidFill>
                <a:latin typeface="Calibri" pitchFamily="34" charset="0"/>
              </a:defRPr>
            </a:lvl3pPr>
            <a:lvl4pPr marL="1600200" indent="-228600">
              <a:defRPr sz="1600">
                <a:solidFill>
                  <a:schemeClr val="tx1"/>
                </a:solidFill>
                <a:latin typeface="Calibri" pitchFamily="34" charset="0"/>
              </a:defRPr>
            </a:lvl4pPr>
            <a:lvl5pPr marL="2057400" indent="-228600">
              <a:defRPr sz="1600">
                <a:solidFill>
                  <a:schemeClr val="tx1"/>
                </a:solidFill>
                <a:latin typeface="Calibri" pitchFamily="34" charset="0"/>
              </a:defRPr>
            </a:lvl5pPr>
            <a:lvl6pPr marL="2514600" indent="-228600" defTabSz="812800" fontAlgn="base">
              <a:spcBef>
                <a:spcPct val="0"/>
              </a:spcBef>
              <a:spcAft>
                <a:spcPct val="0"/>
              </a:spcAft>
              <a:defRPr sz="1600">
                <a:solidFill>
                  <a:schemeClr val="tx1"/>
                </a:solidFill>
                <a:latin typeface="Calibri" pitchFamily="34" charset="0"/>
              </a:defRPr>
            </a:lvl6pPr>
            <a:lvl7pPr marL="2971800" indent="-228600" defTabSz="812800" fontAlgn="base">
              <a:spcBef>
                <a:spcPct val="0"/>
              </a:spcBef>
              <a:spcAft>
                <a:spcPct val="0"/>
              </a:spcAft>
              <a:defRPr sz="1600">
                <a:solidFill>
                  <a:schemeClr val="tx1"/>
                </a:solidFill>
                <a:latin typeface="Calibri" pitchFamily="34" charset="0"/>
              </a:defRPr>
            </a:lvl7pPr>
            <a:lvl8pPr marL="3429000" indent="-228600" defTabSz="812800" fontAlgn="base">
              <a:spcBef>
                <a:spcPct val="0"/>
              </a:spcBef>
              <a:spcAft>
                <a:spcPct val="0"/>
              </a:spcAft>
              <a:defRPr sz="1600">
                <a:solidFill>
                  <a:schemeClr val="tx1"/>
                </a:solidFill>
                <a:latin typeface="Calibri" pitchFamily="34" charset="0"/>
              </a:defRPr>
            </a:lvl8pPr>
            <a:lvl9pPr marL="3886200" indent="-228600" defTabSz="812800" fontAlgn="base">
              <a:spcBef>
                <a:spcPct val="0"/>
              </a:spcBef>
              <a:spcAft>
                <a:spcPct val="0"/>
              </a:spcAft>
              <a:defRPr sz="1600">
                <a:solidFill>
                  <a:schemeClr val="tx1"/>
                </a:solidFill>
                <a:latin typeface="Calibri" pitchFamily="34" charset="0"/>
              </a:defRPr>
            </a:lvl9pPr>
          </a:lstStyle>
          <a:p>
            <a:r>
              <a:rPr lang="en-US" altLang="en-US" sz="4000" b="1" dirty="0">
                <a:latin typeface="Bradley Hand ITC" pitchFamily="66" charset="0"/>
              </a:rPr>
              <a:t>	F6- Land Feature</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79" y="3096497"/>
            <a:ext cx="4951661" cy="32739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67316" y="295275"/>
            <a:ext cx="4576660" cy="32804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7683863"/>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964" y="731754"/>
            <a:ext cx="4692619" cy="60333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17"/>
          <p:cNvSpPr txBox="1">
            <a:spLocks noChangeArrowheads="1"/>
          </p:cNvSpPr>
          <p:nvPr/>
        </p:nvSpPr>
        <p:spPr bwMode="auto">
          <a:xfrm>
            <a:off x="0" y="0"/>
            <a:ext cx="70104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Calibri" pitchFamily="34" charset="0"/>
              </a:defRPr>
            </a:lvl1pPr>
            <a:lvl2pPr marL="742950" indent="-285750">
              <a:defRPr sz="1600">
                <a:solidFill>
                  <a:schemeClr val="tx1"/>
                </a:solidFill>
                <a:latin typeface="Calibri" pitchFamily="34" charset="0"/>
              </a:defRPr>
            </a:lvl2pPr>
            <a:lvl3pPr marL="1143000" indent="-228600">
              <a:defRPr sz="1600">
                <a:solidFill>
                  <a:schemeClr val="tx1"/>
                </a:solidFill>
                <a:latin typeface="Calibri" pitchFamily="34" charset="0"/>
              </a:defRPr>
            </a:lvl3pPr>
            <a:lvl4pPr marL="1600200" indent="-228600">
              <a:defRPr sz="1600">
                <a:solidFill>
                  <a:schemeClr val="tx1"/>
                </a:solidFill>
                <a:latin typeface="Calibri" pitchFamily="34" charset="0"/>
              </a:defRPr>
            </a:lvl4pPr>
            <a:lvl5pPr marL="2057400" indent="-228600">
              <a:defRPr sz="1600">
                <a:solidFill>
                  <a:schemeClr val="tx1"/>
                </a:solidFill>
                <a:latin typeface="Calibri" pitchFamily="34" charset="0"/>
              </a:defRPr>
            </a:lvl5pPr>
            <a:lvl6pPr marL="2514600" indent="-228600" defTabSz="812800" fontAlgn="base">
              <a:spcBef>
                <a:spcPct val="0"/>
              </a:spcBef>
              <a:spcAft>
                <a:spcPct val="0"/>
              </a:spcAft>
              <a:defRPr sz="1600">
                <a:solidFill>
                  <a:schemeClr val="tx1"/>
                </a:solidFill>
                <a:latin typeface="Calibri" pitchFamily="34" charset="0"/>
              </a:defRPr>
            </a:lvl6pPr>
            <a:lvl7pPr marL="2971800" indent="-228600" defTabSz="812800" fontAlgn="base">
              <a:spcBef>
                <a:spcPct val="0"/>
              </a:spcBef>
              <a:spcAft>
                <a:spcPct val="0"/>
              </a:spcAft>
              <a:defRPr sz="1600">
                <a:solidFill>
                  <a:schemeClr val="tx1"/>
                </a:solidFill>
                <a:latin typeface="Calibri" pitchFamily="34" charset="0"/>
              </a:defRPr>
            </a:lvl7pPr>
            <a:lvl8pPr marL="3429000" indent="-228600" defTabSz="812800" fontAlgn="base">
              <a:spcBef>
                <a:spcPct val="0"/>
              </a:spcBef>
              <a:spcAft>
                <a:spcPct val="0"/>
              </a:spcAft>
              <a:defRPr sz="1600">
                <a:solidFill>
                  <a:schemeClr val="tx1"/>
                </a:solidFill>
                <a:latin typeface="Calibri" pitchFamily="34" charset="0"/>
              </a:defRPr>
            </a:lvl8pPr>
            <a:lvl9pPr marL="3886200" indent="-228600" defTabSz="812800" fontAlgn="base">
              <a:spcBef>
                <a:spcPct val="0"/>
              </a:spcBef>
              <a:spcAft>
                <a:spcPct val="0"/>
              </a:spcAft>
              <a:defRPr sz="1600">
                <a:solidFill>
                  <a:schemeClr val="tx1"/>
                </a:solidFill>
                <a:latin typeface="Calibri" pitchFamily="34" charset="0"/>
              </a:defRPr>
            </a:lvl9pPr>
          </a:lstStyle>
          <a:p>
            <a:r>
              <a:rPr lang="en-US" altLang="en-US" sz="4000" b="1" dirty="0">
                <a:latin typeface="Bradley Hand ITC" pitchFamily="66" charset="0"/>
              </a:rPr>
              <a:t> F7- Subplot</a:t>
            </a:r>
          </a:p>
        </p:txBody>
      </p:sp>
      <p:sp>
        <p:nvSpPr>
          <p:cNvPr id="5" name="Oval 4"/>
          <p:cNvSpPr/>
          <p:nvPr/>
        </p:nvSpPr>
        <p:spPr>
          <a:xfrm>
            <a:off x="5886989" y="2099847"/>
            <a:ext cx="1765993" cy="1743906"/>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a:stCxn id="5" idx="3"/>
            <a:endCxn id="5" idx="7"/>
          </p:cNvCxnSpPr>
          <p:nvPr/>
        </p:nvCxnSpPr>
        <p:spPr>
          <a:xfrm flipV="1">
            <a:off x="6145613" y="2355236"/>
            <a:ext cx="1248745" cy="123312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a:stCxn id="5" idx="1"/>
            <a:endCxn id="5" idx="5"/>
          </p:cNvCxnSpPr>
          <p:nvPr/>
        </p:nvCxnSpPr>
        <p:spPr>
          <a:xfrm>
            <a:off x="6145613" y="2355236"/>
            <a:ext cx="1248745" cy="123312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6769986" y="2498585"/>
            <a:ext cx="0" cy="1040652"/>
          </a:xfrm>
          <a:prstGeom prst="line">
            <a:avLst/>
          </a:prstGeom>
          <a:ln w="3810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022996" y="3899832"/>
            <a:ext cx="1524000" cy="369332"/>
          </a:xfrm>
          <a:prstGeom prst="rect">
            <a:avLst/>
          </a:prstGeom>
          <a:noFill/>
        </p:spPr>
        <p:txBody>
          <a:bodyPr wrap="square" rtlCol="0">
            <a:spAutoFit/>
          </a:bodyPr>
          <a:lstStyle/>
          <a:p>
            <a:pPr algn="ctr"/>
            <a:r>
              <a:rPr lang="en-US" dirty="0">
                <a:solidFill>
                  <a:srgbClr val="FF0000"/>
                </a:solidFill>
              </a:rPr>
              <a:t>10m transect</a:t>
            </a:r>
          </a:p>
        </p:txBody>
      </p:sp>
      <p:sp>
        <p:nvSpPr>
          <p:cNvPr id="10" name="Oval 9"/>
          <p:cNvSpPr/>
          <p:nvPr/>
        </p:nvSpPr>
        <p:spPr>
          <a:xfrm>
            <a:off x="7101114" y="2817672"/>
            <a:ext cx="375222" cy="3810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6298010" y="1644043"/>
            <a:ext cx="973972" cy="369332"/>
          </a:xfrm>
          <a:prstGeom prst="rect">
            <a:avLst/>
          </a:prstGeom>
          <a:noFill/>
        </p:spPr>
        <p:txBody>
          <a:bodyPr wrap="square" rtlCol="0">
            <a:spAutoFit/>
          </a:bodyPr>
          <a:lstStyle/>
          <a:p>
            <a:pPr algn="ctr"/>
            <a:r>
              <a:rPr lang="en-US" dirty="0"/>
              <a:t>M Plot</a:t>
            </a:r>
          </a:p>
        </p:txBody>
      </p:sp>
      <p:cxnSp>
        <p:nvCxnSpPr>
          <p:cNvPr id="12" name="Straight Connector 11"/>
          <p:cNvCxnSpPr/>
          <p:nvPr/>
        </p:nvCxnSpPr>
        <p:spPr>
          <a:xfrm>
            <a:off x="6234816" y="3000086"/>
            <a:ext cx="1035397" cy="0"/>
          </a:xfrm>
          <a:prstGeom prst="line">
            <a:avLst/>
          </a:prstGeom>
          <a:ln w="3810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3" name="Right Arrow 2"/>
          <p:cNvSpPr/>
          <p:nvPr/>
        </p:nvSpPr>
        <p:spPr>
          <a:xfrm flipH="1">
            <a:off x="4692619" y="2477249"/>
            <a:ext cx="775584" cy="721423"/>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97904473"/>
      </p:ext>
    </p:extLst>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17"/>
          <p:cNvSpPr txBox="1">
            <a:spLocks noChangeArrowheads="1"/>
          </p:cNvSpPr>
          <p:nvPr/>
        </p:nvSpPr>
        <p:spPr bwMode="auto">
          <a:xfrm>
            <a:off x="0" y="0"/>
            <a:ext cx="70104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Calibri" pitchFamily="34" charset="0"/>
              </a:defRPr>
            </a:lvl1pPr>
            <a:lvl2pPr marL="742950" indent="-285750">
              <a:defRPr sz="1600">
                <a:solidFill>
                  <a:schemeClr val="tx1"/>
                </a:solidFill>
                <a:latin typeface="Calibri" pitchFamily="34" charset="0"/>
              </a:defRPr>
            </a:lvl2pPr>
            <a:lvl3pPr marL="1143000" indent="-228600">
              <a:defRPr sz="1600">
                <a:solidFill>
                  <a:schemeClr val="tx1"/>
                </a:solidFill>
                <a:latin typeface="Calibri" pitchFamily="34" charset="0"/>
              </a:defRPr>
            </a:lvl3pPr>
            <a:lvl4pPr marL="1600200" indent="-228600">
              <a:defRPr sz="1600">
                <a:solidFill>
                  <a:schemeClr val="tx1"/>
                </a:solidFill>
                <a:latin typeface="Calibri" pitchFamily="34" charset="0"/>
              </a:defRPr>
            </a:lvl4pPr>
            <a:lvl5pPr marL="2057400" indent="-228600">
              <a:defRPr sz="1600">
                <a:solidFill>
                  <a:schemeClr val="tx1"/>
                </a:solidFill>
                <a:latin typeface="Calibri" pitchFamily="34" charset="0"/>
              </a:defRPr>
            </a:lvl5pPr>
            <a:lvl6pPr marL="2514600" indent="-228600" defTabSz="812800" fontAlgn="base">
              <a:spcBef>
                <a:spcPct val="0"/>
              </a:spcBef>
              <a:spcAft>
                <a:spcPct val="0"/>
              </a:spcAft>
              <a:defRPr sz="1600">
                <a:solidFill>
                  <a:schemeClr val="tx1"/>
                </a:solidFill>
                <a:latin typeface="Calibri" pitchFamily="34" charset="0"/>
              </a:defRPr>
            </a:lvl6pPr>
            <a:lvl7pPr marL="2971800" indent="-228600" defTabSz="812800" fontAlgn="base">
              <a:spcBef>
                <a:spcPct val="0"/>
              </a:spcBef>
              <a:spcAft>
                <a:spcPct val="0"/>
              </a:spcAft>
              <a:defRPr sz="1600">
                <a:solidFill>
                  <a:schemeClr val="tx1"/>
                </a:solidFill>
                <a:latin typeface="Calibri" pitchFamily="34" charset="0"/>
              </a:defRPr>
            </a:lvl7pPr>
            <a:lvl8pPr marL="3429000" indent="-228600" defTabSz="812800" fontAlgn="base">
              <a:spcBef>
                <a:spcPct val="0"/>
              </a:spcBef>
              <a:spcAft>
                <a:spcPct val="0"/>
              </a:spcAft>
              <a:defRPr sz="1600">
                <a:solidFill>
                  <a:schemeClr val="tx1"/>
                </a:solidFill>
                <a:latin typeface="Calibri" pitchFamily="34" charset="0"/>
              </a:defRPr>
            </a:lvl8pPr>
            <a:lvl9pPr marL="3886200" indent="-228600" defTabSz="812800" fontAlgn="base">
              <a:spcBef>
                <a:spcPct val="0"/>
              </a:spcBef>
              <a:spcAft>
                <a:spcPct val="0"/>
              </a:spcAft>
              <a:defRPr sz="1600">
                <a:solidFill>
                  <a:schemeClr val="tx1"/>
                </a:solidFill>
                <a:latin typeface="Calibri" pitchFamily="34" charset="0"/>
              </a:defRPr>
            </a:lvl9pPr>
          </a:lstStyle>
          <a:p>
            <a:r>
              <a:rPr lang="en-US" altLang="en-US" sz="4000" b="1" dirty="0">
                <a:latin typeface="Bradley Hand ITC" pitchFamily="66" charset="0"/>
              </a:rPr>
              <a:t>	F8 - Seedling</a:t>
            </a:r>
          </a:p>
        </p:txBody>
      </p:sp>
      <p:pic>
        <p:nvPicPr>
          <p:cNvPr id="921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4861" y="1030905"/>
            <a:ext cx="6000678" cy="43167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02656737"/>
      </p:ext>
    </p:extLst>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17"/>
          <p:cNvSpPr txBox="1">
            <a:spLocks noChangeArrowheads="1"/>
          </p:cNvSpPr>
          <p:nvPr/>
        </p:nvSpPr>
        <p:spPr bwMode="auto">
          <a:xfrm>
            <a:off x="0" y="0"/>
            <a:ext cx="70104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Calibri" pitchFamily="34" charset="0"/>
              </a:defRPr>
            </a:lvl1pPr>
            <a:lvl2pPr marL="742950" indent="-285750">
              <a:defRPr sz="1600">
                <a:solidFill>
                  <a:schemeClr val="tx1"/>
                </a:solidFill>
                <a:latin typeface="Calibri" pitchFamily="34" charset="0"/>
              </a:defRPr>
            </a:lvl2pPr>
            <a:lvl3pPr marL="1143000" indent="-228600">
              <a:defRPr sz="1600">
                <a:solidFill>
                  <a:schemeClr val="tx1"/>
                </a:solidFill>
                <a:latin typeface="Calibri" pitchFamily="34" charset="0"/>
              </a:defRPr>
            </a:lvl3pPr>
            <a:lvl4pPr marL="1600200" indent="-228600">
              <a:defRPr sz="1600">
                <a:solidFill>
                  <a:schemeClr val="tx1"/>
                </a:solidFill>
                <a:latin typeface="Calibri" pitchFamily="34" charset="0"/>
              </a:defRPr>
            </a:lvl4pPr>
            <a:lvl5pPr marL="2057400" indent="-228600">
              <a:defRPr sz="1600">
                <a:solidFill>
                  <a:schemeClr val="tx1"/>
                </a:solidFill>
                <a:latin typeface="Calibri" pitchFamily="34" charset="0"/>
              </a:defRPr>
            </a:lvl5pPr>
            <a:lvl6pPr marL="2514600" indent="-228600" defTabSz="812800" fontAlgn="base">
              <a:spcBef>
                <a:spcPct val="0"/>
              </a:spcBef>
              <a:spcAft>
                <a:spcPct val="0"/>
              </a:spcAft>
              <a:defRPr sz="1600">
                <a:solidFill>
                  <a:schemeClr val="tx1"/>
                </a:solidFill>
                <a:latin typeface="Calibri" pitchFamily="34" charset="0"/>
              </a:defRPr>
            </a:lvl6pPr>
            <a:lvl7pPr marL="2971800" indent="-228600" defTabSz="812800" fontAlgn="base">
              <a:spcBef>
                <a:spcPct val="0"/>
              </a:spcBef>
              <a:spcAft>
                <a:spcPct val="0"/>
              </a:spcAft>
              <a:defRPr sz="1600">
                <a:solidFill>
                  <a:schemeClr val="tx1"/>
                </a:solidFill>
                <a:latin typeface="Calibri" pitchFamily="34" charset="0"/>
              </a:defRPr>
            </a:lvl7pPr>
            <a:lvl8pPr marL="3429000" indent="-228600" defTabSz="812800" fontAlgn="base">
              <a:spcBef>
                <a:spcPct val="0"/>
              </a:spcBef>
              <a:spcAft>
                <a:spcPct val="0"/>
              </a:spcAft>
              <a:defRPr sz="1600">
                <a:solidFill>
                  <a:schemeClr val="tx1"/>
                </a:solidFill>
                <a:latin typeface="Calibri" pitchFamily="34" charset="0"/>
              </a:defRPr>
            </a:lvl8pPr>
            <a:lvl9pPr marL="3886200" indent="-228600" defTabSz="812800" fontAlgn="base">
              <a:spcBef>
                <a:spcPct val="0"/>
              </a:spcBef>
              <a:spcAft>
                <a:spcPct val="0"/>
              </a:spcAft>
              <a:defRPr sz="1600">
                <a:solidFill>
                  <a:schemeClr val="tx1"/>
                </a:solidFill>
                <a:latin typeface="Calibri" pitchFamily="34" charset="0"/>
              </a:defRPr>
            </a:lvl9pPr>
          </a:lstStyle>
          <a:p>
            <a:pPr lvl="1"/>
            <a:r>
              <a:rPr lang="en-US" altLang="en-US" sz="4000" b="1" dirty="0">
                <a:latin typeface="Bradley Hand ITC" pitchFamily="66" charset="0"/>
              </a:rPr>
              <a:t>F9 - Coarse Woody Debris</a:t>
            </a:r>
          </a:p>
        </p:txBody>
      </p:sp>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4729" y="1602664"/>
            <a:ext cx="6248201" cy="35999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3"/>
          <p:cNvPicPr/>
          <p:nvPr/>
        </p:nvPicPr>
        <p:blipFill>
          <a:blip r:embed="rId3">
            <a:extLst>
              <a:ext uri="{28A0092B-C50C-407E-A947-70E740481C1C}">
                <a14:useLocalDpi xmlns:a14="http://schemas.microsoft.com/office/drawing/2010/main"/>
              </a:ext>
            </a:extLst>
          </a:blip>
          <a:srcRect/>
          <a:stretch>
            <a:fillRect/>
          </a:stretch>
        </p:blipFill>
        <p:spPr bwMode="auto">
          <a:xfrm>
            <a:off x="5596443" y="5222631"/>
            <a:ext cx="1560195" cy="1528034"/>
          </a:xfrm>
          <a:prstGeom prst="rect">
            <a:avLst/>
          </a:prstGeom>
          <a:noFill/>
        </p:spPr>
      </p:pic>
      <p:sp>
        <p:nvSpPr>
          <p:cNvPr id="5" name="Oval 4"/>
          <p:cNvSpPr/>
          <p:nvPr/>
        </p:nvSpPr>
        <p:spPr>
          <a:xfrm>
            <a:off x="5576864" y="5227968"/>
            <a:ext cx="1579774" cy="1490527"/>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6521744" y="5738561"/>
            <a:ext cx="493776" cy="496174"/>
          </a:xfrm>
          <a:prstGeom prst="ellipse">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6393156" y="5084652"/>
            <a:ext cx="375476" cy="1199287"/>
          </a:xfrm>
          <a:prstGeom prst="ellipse">
            <a:avLst/>
          </a:prstGeom>
          <a:noFill/>
          <a:ln>
            <a:solidFill>
              <a:schemeClr val="accent6">
                <a:lumMod val="60000"/>
                <a:lumOff val="40000"/>
              </a:schemeClr>
            </a:solidFill>
          </a:ln>
          <a:scene3d>
            <a:camera prst="orthographicFront">
              <a:rot lat="0" lon="0" rev="189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8" name="Straight Arrow Connector 7"/>
          <p:cNvCxnSpPr/>
          <p:nvPr/>
        </p:nvCxnSpPr>
        <p:spPr>
          <a:xfrm flipV="1">
            <a:off x="6945324" y="5058905"/>
            <a:ext cx="248751" cy="27521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7232175" y="4188603"/>
            <a:ext cx="705952" cy="814161"/>
          </a:xfrm>
          <a:prstGeom prst="line">
            <a:avLst/>
          </a:prstGeom>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rot="2360376">
            <a:off x="7734475" y="4146358"/>
            <a:ext cx="69904" cy="481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p:cNvCxnSpPr/>
          <p:nvPr/>
        </p:nvCxnSpPr>
        <p:spPr>
          <a:xfrm flipV="1">
            <a:off x="7094128" y="4076764"/>
            <a:ext cx="675724" cy="803989"/>
          </a:xfrm>
          <a:prstGeom prst="straightConnector1">
            <a:avLst/>
          </a:prstGeom>
          <a:ln>
            <a:solidFill>
              <a:schemeClr val="bg1">
                <a:lumMod val="75000"/>
              </a:schemeClr>
            </a:solidFill>
            <a:prstDash val="sysDash"/>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7714475" y="4293379"/>
            <a:ext cx="322077" cy="378577"/>
          </a:xfrm>
          <a:prstGeom prst="straightConnector1">
            <a:avLst/>
          </a:prstGeom>
          <a:ln>
            <a:solidFill>
              <a:schemeClr val="bg1">
                <a:lumMod val="75000"/>
              </a:schemeClr>
            </a:solidFill>
            <a:prstDash val="sysDash"/>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7354257" y="4671956"/>
            <a:ext cx="360218" cy="412697"/>
          </a:xfrm>
          <a:prstGeom prst="straightConnector1">
            <a:avLst/>
          </a:prstGeom>
          <a:ln>
            <a:solidFill>
              <a:schemeClr val="bg1">
                <a:lumMod val="75000"/>
              </a:schemeClr>
            </a:solidFill>
            <a:prstDash val="sysDash"/>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flipV="1">
            <a:off x="7773027" y="4058428"/>
            <a:ext cx="319152" cy="258497"/>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flipV="1">
            <a:off x="7079225" y="4869906"/>
            <a:ext cx="319152" cy="258497"/>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6" name="Text Box 213"/>
          <p:cNvSpPr txBox="1"/>
          <p:nvPr/>
        </p:nvSpPr>
        <p:spPr>
          <a:xfrm rot="18584205">
            <a:off x="6809734" y="4316264"/>
            <a:ext cx="991734" cy="238976"/>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000" dirty="0">
                <a:latin typeface="Arial"/>
                <a:ea typeface="Times New Roman"/>
                <a:cs typeface="Times New Roman"/>
              </a:rPr>
              <a:t>8</a:t>
            </a:r>
            <a:r>
              <a:rPr lang="en-US" sz="1000" dirty="0">
                <a:effectLst/>
                <a:latin typeface="Arial"/>
                <a:ea typeface="Times New Roman"/>
                <a:cs typeface="Times New Roman"/>
              </a:rPr>
              <a:t>m transect</a:t>
            </a:r>
          </a:p>
        </p:txBody>
      </p:sp>
      <p:sp>
        <p:nvSpPr>
          <p:cNvPr id="17" name="Text Box 213"/>
          <p:cNvSpPr txBox="1"/>
          <p:nvPr/>
        </p:nvSpPr>
        <p:spPr>
          <a:xfrm rot="18742894">
            <a:off x="7472929" y="4851089"/>
            <a:ext cx="377551" cy="190097"/>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000" dirty="0">
                <a:latin typeface="Arial"/>
                <a:ea typeface="Times New Roman"/>
                <a:cs typeface="Times New Roman"/>
              </a:rPr>
              <a:t>5</a:t>
            </a:r>
            <a:r>
              <a:rPr lang="en-US" sz="1000" dirty="0">
                <a:effectLst/>
                <a:latin typeface="Arial"/>
                <a:ea typeface="Times New Roman"/>
                <a:cs typeface="Times New Roman"/>
              </a:rPr>
              <a:t>m</a:t>
            </a:r>
          </a:p>
        </p:txBody>
      </p:sp>
      <p:sp>
        <p:nvSpPr>
          <p:cNvPr id="18" name="Text Box 213"/>
          <p:cNvSpPr txBox="1"/>
          <p:nvPr/>
        </p:nvSpPr>
        <p:spPr>
          <a:xfrm rot="18484058">
            <a:off x="7554085" y="4356223"/>
            <a:ext cx="1002445" cy="190097"/>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000" dirty="0">
                <a:effectLst/>
                <a:latin typeface="Arial"/>
                <a:ea typeface="Times New Roman"/>
                <a:cs typeface="Times New Roman"/>
              </a:rPr>
              <a:t>3m transect</a:t>
            </a:r>
          </a:p>
        </p:txBody>
      </p:sp>
      <p:sp>
        <p:nvSpPr>
          <p:cNvPr id="19" name="Text Box 213"/>
          <p:cNvSpPr txBox="1"/>
          <p:nvPr/>
        </p:nvSpPr>
        <p:spPr>
          <a:xfrm>
            <a:off x="7270375" y="5383828"/>
            <a:ext cx="2337626" cy="409574"/>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000" dirty="0">
                <a:latin typeface="Arial"/>
                <a:ea typeface="Calibri"/>
              </a:rPr>
              <a:t>3 </a:t>
            </a:r>
            <a:r>
              <a:rPr lang="en-US" sz="1000" dirty="0">
                <a:effectLst/>
                <a:latin typeface="Arial"/>
                <a:ea typeface="Calibri"/>
              </a:rPr>
              <a:t>m transect:</a:t>
            </a:r>
          </a:p>
          <a:p>
            <a:pPr marL="0" marR="0">
              <a:spcBef>
                <a:spcPts val="0"/>
              </a:spcBef>
              <a:spcAft>
                <a:spcPts val="0"/>
              </a:spcAft>
            </a:pPr>
            <a:r>
              <a:rPr lang="en-US" sz="1000" dirty="0">
                <a:latin typeface="Arial"/>
                <a:ea typeface="Times New Roman"/>
                <a:cs typeface="Times New Roman"/>
              </a:rPr>
              <a:t>Medium FWD: 1-3 cm counted</a:t>
            </a:r>
          </a:p>
          <a:p>
            <a:pPr marL="0" marR="0">
              <a:spcBef>
                <a:spcPts val="0"/>
              </a:spcBef>
              <a:spcAft>
                <a:spcPts val="0"/>
              </a:spcAft>
            </a:pPr>
            <a:r>
              <a:rPr lang="en-US" sz="1000" dirty="0">
                <a:latin typeface="Arial"/>
                <a:ea typeface="Times New Roman"/>
                <a:cs typeface="Times New Roman"/>
              </a:rPr>
              <a:t>Small FWD: &lt;1cm counted</a:t>
            </a:r>
          </a:p>
          <a:p>
            <a:pPr marL="0" marR="0">
              <a:spcBef>
                <a:spcPts val="0"/>
              </a:spcBef>
              <a:spcAft>
                <a:spcPts val="0"/>
              </a:spcAft>
            </a:pPr>
            <a:endParaRPr lang="en-US" sz="1000" dirty="0">
              <a:effectLst/>
              <a:latin typeface="Arial"/>
              <a:ea typeface="Calibri"/>
            </a:endParaRPr>
          </a:p>
          <a:p>
            <a:pPr marL="0" marR="0">
              <a:spcBef>
                <a:spcPts val="0"/>
              </a:spcBef>
              <a:spcAft>
                <a:spcPts val="0"/>
              </a:spcAft>
            </a:pPr>
            <a:endParaRPr lang="en-US" sz="1200" dirty="0">
              <a:effectLst/>
              <a:latin typeface="Times New Roman"/>
              <a:ea typeface="Calibri"/>
            </a:endParaRPr>
          </a:p>
          <a:p>
            <a:pPr marL="365760" marR="0">
              <a:spcBef>
                <a:spcPts val="0"/>
              </a:spcBef>
              <a:spcAft>
                <a:spcPts val="600"/>
              </a:spcAft>
            </a:pPr>
            <a:r>
              <a:rPr lang="en-US" sz="1000" dirty="0">
                <a:effectLst/>
                <a:latin typeface="Arial"/>
                <a:ea typeface="Times New Roman"/>
                <a:cs typeface="Times New Roman"/>
              </a:rPr>
              <a:t> </a:t>
            </a:r>
          </a:p>
        </p:txBody>
      </p:sp>
      <p:sp>
        <p:nvSpPr>
          <p:cNvPr id="3" name="Rectangle 2"/>
          <p:cNvSpPr/>
          <p:nvPr/>
        </p:nvSpPr>
        <p:spPr>
          <a:xfrm>
            <a:off x="646164" y="843789"/>
            <a:ext cx="7025263" cy="400110"/>
          </a:xfrm>
          <a:prstGeom prst="rect">
            <a:avLst/>
          </a:prstGeom>
        </p:spPr>
        <p:txBody>
          <a:bodyPr wrap="square">
            <a:spAutoFit/>
          </a:bodyPr>
          <a:lstStyle/>
          <a:p>
            <a:r>
              <a:rPr lang="en-US" sz="2000" dirty="0"/>
              <a:t>Each piece of CWD is recorded </a:t>
            </a:r>
          </a:p>
        </p:txBody>
      </p:sp>
    </p:spTree>
    <p:extLst>
      <p:ext uri="{BB962C8B-B14F-4D97-AF65-F5344CB8AC3E}">
        <p14:creationId xmlns:p14="http://schemas.microsoft.com/office/powerpoint/2010/main" val="2259107497"/>
      </p:ext>
    </p:extLst>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17"/>
          <p:cNvSpPr txBox="1">
            <a:spLocks noChangeArrowheads="1"/>
          </p:cNvSpPr>
          <p:nvPr/>
        </p:nvSpPr>
        <p:spPr bwMode="auto">
          <a:xfrm>
            <a:off x="0" y="0"/>
            <a:ext cx="70104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Calibri" pitchFamily="34" charset="0"/>
              </a:defRPr>
            </a:lvl1pPr>
            <a:lvl2pPr marL="742950" indent="-285750">
              <a:defRPr sz="1600">
                <a:solidFill>
                  <a:schemeClr val="tx1"/>
                </a:solidFill>
                <a:latin typeface="Calibri" pitchFamily="34" charset="0"/>
              </a:defRPr>
            </a:lvl2pPr>
            <a:lvl3pPr marL="1143000" indent="-228600">
              <a:defRPr sz="1600">
                <a:solidFill>
                  <a:schemeClr val="tx1"/>
                </a:solidFill>
                <a:latin typeface="Calibri" pitchFamily="34" charset="0"/>
              </a:defRPr>
            </a:lvl3pPr>
            <a:lvl4pPr marL="1600200" indent="-228600">
              <a:defRPr sz="1600">
                <a:solidFill>
                  <a:schemeClr val="tx1"/>
                </a:solidFill>
                <a:latin typeface="Calibri" pitchFamily="34" charset="0"/>
              </a:defRPr>
            </a:lvl4pPr>
            <a:lvl5pPr marL="2057400" indent="-228600">
              <a:defRPr sz="1600">
                <a:solidFill>
                  <a:schemeClr val="tx1"/>
                </a:solidFill>
                <a:latin typeface="Calibri" pitchFamily="34" charset="0"/>
              </a:defRPr>
            </a:lvl5pPr>
            <a:lvl6pPr marL="2514600" indent="-228600" defTabSz="812800" fontAlgn="base">
              <a:spcBef>
                <a:spcPct val="0"/>
              </a:spcBef>
              <a:spcAft>
                <a:spcPct val="0"/>
              </a:spcAft>
              <a:defRPr sz="1600">
                <a:solidFill>
                  <a:schemeClr val="tx1"/>
                </a:solidFill>
                <a:latin typeface="Calibri" pitchFamily="34" charset="0"/>
              </a:defRPr>
            </a:lvl6pPr>
            <a:lvl7pPr marL="2971800" indent="-228600" defTabSz="812800" fontAlgn="base">
              <a:spcBef>
                <a:spcPct val="0"/>
              </a:spcBef>
              <a:spcAft>
                <a:spcPct val="0"/>
              </a:spcAft>
              <a:defRPr sz="1600">
                <a:solidFill>
                  <a:schemeClr val="tx1"/>
                </a:solidFill>
                <a:latin typeface="Calibri" pitchFamily="34" charset="0"/>
              </a:defRPr>
            </a:lvl7pPr>
            <a:lvl8pPr marL="3429000" indent="-228600" defTabSz="812800" fontAlgn="base">
              <a:spcBef>
                <a:spcPct val="0"/>
              </a:spcBef>
              <a:spcAft>
                <a:spcPct val="0"/>
              </a:spcAft>
              <a:defRPr sz="1600">
                <a:solidFill>
                  <a:schemeClr val="tx1"/>
                </a:solidFill>
                <a:latin typeface="Calibri" pitchFamily="34" charset="0"/>
              </a:defRPr>
            </a:lvl8pPr>
            <a:lvl9pPr marL="3886200" indent="-228600" defTabSz="812800" fontAlgn="base">
              <a:spcBef>
                <a:spcPct val="0"/>
              </a:spcBef>
              <a:spcAft>
                <a:spcPct val="0"/>
              </a:spcAft>
              <a:defRPr sz="1600">
                <a:solidFill>
                  <a:schemeClr val="tx1"/>
                </a:solidFill>
                <a:latin typeface="Calibri" pitchFamily="34" charset="0"/>
              </a:defRPr>
            </a:lvl9pPr>
          </a:lstStyle>
          <a:p>
            <a:r>
              <a:rPr lang="en-US" altLang="en-US" sz="4000" b="1" dirty="0">
                <a:latin typeface="Bradley Hand ITC" pitchFamily="66" charset="0"/>
              </a:rPr>
              <a:t>	F10 - Fine Woody Debris</a:t>
            </a:r>
          </a:p>
        </p:txBody>
      </p:sp>
      <p:pic>
        <p:nvPicPr>
          <p:cNvPr id="174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116" y="1327424"/>
            <a:ext cx="5749970" cy="37175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3"/>
          <p:cNvPicPr/>
          <p:nvPr/>
        </p:nvPicPr>
        <p:blipFill>
          <a:blip r:embed="rId3">
            <a:extLst>
              <a:ext uri="{28A0092B-C50C-407E-A947-70E740481C1C}">
                <a14:useLocalDpi xmlns:a14="http://schemas.microsoft.com/office/drawing/2010/main"/>
              </a:ext>
            </a:extLst>
          </a:blip>
          <a:srcRect/>
          <a:stretch>
            <a:fillRect/>
          </a:stretch>
        </p:blipFill>
        <p:spPr bwMode="auto">
          <a:xfrm>
            <a:off x="4764476" y="5326692"/>
            <a:ext cx="1560195" cy="1528034"/>
          </a:xfrm>
          <a:prstGeom prst="rect">
            <a:avLst/>
          </a:prstGeom>
          <a:noFill/>
        </p:spPr>
      </p:pic>
      <p:sp>
        <p:nvSpPr>
          <p:cNvPr id="5" name="Oval 4"/>
          <p:cNvSpPr/>
          <p:nvPr/>
        </p:nvSpPr>
        <p:spPr>
          <a:xfrm>
            <a:off x="4744897" y="5332029"/>
            <a:ext cx="1579774" cy="1490527"/>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5689777" y="5842622"/>
            <a:ext cx="493776" cy="496174"/>
          </a:xfrm>
          <a:prstGeom prst="ellipse">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5561189" y="5188713"/>
            <a:ext cx="375476" cy="1199287"/>
          </a:xfrm>
          <a:prstGeom prst="ellipse">
            <a:avLst/>
          </a:prstGeom>
          <a:noFill/>
          <a:ln>
            <a:solidFill>
              <a:schemeClr val="accent6">
                <a:lumMod val="60000"/>
                <a:lumOff val="40000"/>
              </a:schemeClr>
            </a:solidFill>
          </a:ln>
          <a:scene3d>
            <a:camera prst="orthographicFront">
              <a:rot lat="0" lon="0" rev="189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8" name="Straight Arrow Connector 7"/>
          <p:cNvCxnSpPr/>
          <p:nvPr/>
        </p:nvCxnSpPr>
        <p:spPr>
          <a:xfrm flipV="1">
            <a:off x="6113357" y="5162966"/>
            <a:ext cx="248751" cy="27521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6400208" y="4292664"/>
            <a:ext cx="705952" cy="814161"/>
          </a:xfrm>
          <a:prstGeom prst="line">
            <a:avLst/>
          </a:prstGeom>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rot="2360376">
            <a:off x="6902508" y="4250419"/>
            <a:ext cx="69904" cy="481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p:cNvCxnSpPr/>
          <p:nvPr/>
        </p:nvCxnSpPr>
        <p:spPr>
          <a:xfrm flipV="1">
            <a:off x="6262161" y="4180825"/>
            <a:ext cx="675724" cy="803989"/>
          </a:xfrm>
          <a:prstGeom prst="straightConnector1">
            <a:avLst/>
          </a:prstGeom>
          <a:ln>
            <a:solidFill>
              <a:schemeClr val="bg1">
                <a:lumMod val="75000"/>
              </a:schemeClr>
            </a:solidFill>
            <a:prstDash val="sysDash"/>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6882508" y="4397440"/>
            <a:ext cx="322077" cy="378577"/>
          </a:xfrm>
          <a:prstGeom prst="straightConnector1">
            <a:avLst/>
          </a:prstGeom>
          <a:ln>
            <a:solidFill>
              <a:schemeClr val="bg1">
                <a:lumMod val="75000"/>
              </a:schemeClr>
            </a:solidFill>
            <a:prstDash val="sysDash"/>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V="1">
            <a:off x="6522290" y="4776017"/>
            <a:ext cx="360218" cy="412697"/>
          </a:xfrm>
          <a:prstGeom prst="straightConnector1">
            <a:avLst/>
          </a:prstGeom>
          <a:ln>
            <a:solidFill>
              <a:schemeClr val="bg1">
                <a:lumMod val="75000"/>
              </a:schemeClr>
            </a:solidFill>
            <a:prstDash val="sysDash"/>
            <a:headEnd type="triangle" w="sm" len="sm"/>
            <a:tailEnd type="triangle" w="sm" len="sm"/>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flipV="1">
            <a:off x="6941060" y="4162489"/>
            <a:ext cx="319152" cy="258497"/>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flipV="1">
            <a:off x="6247258" y="4973967"/>
            <a:ext cx="319152" cy="258497"/>
          </a:xfrm>
          <a:prstGeom prst="line">
            <a:avLst/>
          </a:prstGeom>
          <a:ln>
            <a:solidFill>
              <a:schemeClr val="bg1">
                <a:lumMod val="85000"/>
              </a:schemeClr>
            </a:solidFill>
            <a:prstDash val="sysDot"/>
          </a:ln>
        </p:spPr>
        <p:style>
          <a:lnRef idx="1">
            <a:schemeClr val="accent1"/>
          </a:lnRef>
          <a:fillRef idx="0">
            <a:schemeClr val="accent1"/>
          </a:fillRef>
          <a:effectRef idx="0">
            <a:schemeClr val="accent1"/>
          </a:effectRef>
          <a:fontRef idx="minor">
            <a:schemeClr val="tx1"/>
          </a:fontRef>
        </p:style>
      </p:cxnSp>
      <p:sp>
        <p:nvSpPr>
          <p:cNvPr id="16" name="Text Box 213"/>
          <p:cNvSpPr txBox="1"/>
          <p:nvPr/>
        </p:nvSpPr>
        <p:spPr>
          <a:xfrm rot="18584205">
            <a:off x="5977767" y="4420325"/>
            <a:ext cx="991734" cy="238976"/>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1000" dirty="0">
                <a:latin typeface="Arial"/>
                <a:ea typeface="Times New Roman"/>
                <a:cs typeface="Times New Roman"/>
              </a:rPr>
              <a:t>8</a:t>
            </a:r>
            <a:r>
              <a:rPr lang="en-US" sz="1000" dirty="0">
                <a:effectLst/>
                <a:latin typeface="Arial"/>
                <a:ea typeface="Times New Roman"/>
                <a:cs typeface="Times New Roman"/>
              </a:rPr>
              <a:t>m transect</a:t>
            </a:r>
          </a:p>
        </p:txBody>
      </p:sp>
      <p:sp>
        <p:nvSpPr>
          <p:cNvPr id="17" name="Text Box 213"/>
          <p:cNvSpPr txBox="1"/>
          <p:nvPr/>
        </p:nvSpPr>
        <p:spPr>
          <a:xfrm rot="18742894">
            <a:off x="6640962" y="4955150"/>
            <a:ext cx="377551" cy="190097"/>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000" dirty="0">
                <a:latin typeface="Arial"/>
                <a:ea typeface="Times New Roman"/>
                <a:cs typeface="Times New Roman"/>
              </a:rPr>
              <a:t>5</a:t>
            </a:r>
            <a:r>
              <a:rPr lang="en-US" sz="1000" dirty="0">
                <a:effectLst/>
                <a:latin typeface="Arial"/>
                <a:ea typeface="Times New Roman"/>
                <a:cs typeface="Times New Roman"/>
              </a:rPr>
              <a:t>m</a:t>
            </a:r>
          </a:p>
        </p:txBody>
      </p:sp>
      <p:sp>
        <p:nvSpPr>
          <p:cNvPr id="18" name="Text Box 213"/>
          <p:cNvSpPr txBox="1"/>
          <p:nvPr/>
        </p:nvSpPr>
        <p:spPr>
          <a:xfrm rot="18484058">
            <a:off x="6722118" y="4460284"/>
            <a:ext cx="1002445" cy="190097"/>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000" dirty="0">
                <a:effectLst/>
                <a:latin typeface="Arial"/>
                <a:ea typeface="Times New Roman"/>
                <a:cs typeface="Times New Roman"/>
              </a:rPr>
              <a:t>3m transect</a:t>
            </a:r>
          </a:p>
        </p:txBody>
      </p:sp>
      <p:sp>
        <p:nvSpPr>
          <p:cNvPr id="19" name="Text Box 213"/>
          <p:cNvSpPr txBox="1"/>
          <p:nvPr/>
        </p:nvSpPr>
        <p:spPr>
          <a:xfrm>
            <a:off x="6438408" y="5487889"/>
            <a:ext cx="2337626" cy="409574"/>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000" dirty="0">
                <a:latin typeface="Arial"/>
                <a:ea typeface="Calibri"/>
              </a:rPr>
              <a:t>3 </a:t>
            </a:r>
            <a:r>
              <a:rPr lang="en-US" sz="1000" dirty="0">
                <a:effectLst/>
                <a:latin typeface="Arial"/>
                <a:ea typeface="Calibri"/>
              </a:rPr>
              <a:t>m transect:</a:t>
            </a:r>
          </a:p>
          <a:p>
            <a:pPr marL="0" marR="0">
              <a:spcBef>
                <a:spcPts val="0"/>
              </a:spcBef>
              <a:spcAft>
                <a:spcPts val="0"/>
              </a:spcAft>
            </a:pPr>
            <a:r>
              <a:rPr lang="en-US" sz="1000" dirty="0">
                <a:latin typeface="Arial"/>
                <a:ea typeface="Times New Roman"/>
                <a:cs typeface="Times New Roman"/>
              </a:rPr>
              <a:t>Medium FWD: 1-3 cm counted</a:t>
            </a:r>
          </a:p>
          <a:p>
            <a:pPr marL="0" marR="0">
              <a:spcBef>
                <a:spcPts val="0"/>
              </a:spcBef>
              <a:spcAft>
                <a:spcPts val="0"/>
              </a:spcAft>
            </a:pPr>
            <a:r>
              <a:rPr lang="en-US" sz="1000" dirty="0">
                <a:latin typeface="Arial"/>
                <a:ea typeface="Times New Roman"/>
                <a:cs typeface="Times New Roman"/>
              </a:rPr>
              <a:t>Small FWD: &lt;1cm counted</a:t>
            </a:r>
          </a:p>
          <a:p>
            <a:pPr marL="0" marR="0">
              <a:spcBef>
                <a:spcPts val="0"/>
              </a:spcBef>
              <a:spcAft>
                <a:spcPts val="0"/>
              </a:spcAft>
            </a:pPr>
            <a:endParaRPr lang="en-US" sz="1000" dirty="0">
              <a:effectLst/>
              <a:latin typeface="Arial"/>
              <a:ea typeface="Calibri"/>
            </a:endParaRPr>
          </a:p>
          <a:p>
            <a:pPr marL="0" marR="0">
              <a:spcBef>
                <a:spcPts val="0"/>
              </a:spcBef>
              <a:spcAft>
                <a:spcPts val="0"/>
              </a:spcAft>
            </a:pPr>
            <a:endParaRPr lang="en-US" sz="1200" dirty="0">
              <a:effectLst/>
              <a:latin typeface="Times New Roman"/>
              <a:ea typeface="Calibri"/>
            </a:endParaRPr>
          </a:p>
          <a:p>
            <a:pPr marL="365760" marR="0">
              <a:spcBef>
                <a:spcPts val="0"/>
              </a:spcBef>
              <a:spcAft>
                <a:spcPts val="600"/>
              </a:spcAft>
            </a:pPr>
            <a:r>
              <a:rPr lang="en-US" sz="1000" dirty="0">
                <a:effectLst/>
                <a:latin typeface="Arial"/>
                <a:ea typeface="Times New Roman"/>
                <a:cs typeface="Times New Roman"/>
              </a:rPr>
              <a:t> </a:t>
            </a:r>
          </a:p>
        </p:txBody>
      </p:sp>
      <p:sp>
        <p:nvSpPr>
          <p:cNvPr id="20" name="Rectangle 19"/>
          <p:cNvSpPr/>
          <p:nvPr/>
        </p:nvSpPr>
        <p:spPr>
          <a:xfrm>
            <a:off x="373209" y="732809"/>
            <a:ext cx="7025263" cy="400110"/>
          </a:xfrm>
          <a:prstGeom prst="rect">
            <a:avLst/>
          </a:prstGeom>
        </p:spPr>
        <p:txBody>
          <a:bodyPr wrap="square">
            <a:spAutoFit/>
          </a:bodyPr>
          <a:lstStyle/>
          <a:p>
            <a:r>
              <a:rPr lang="en-US" sz="2000" dirty="0"/>
              <a:t>FWD is counted based on size classes (1cm, 1-3cm and 3-8cm)</a:t>
            </a:r>
          </a:p>
        </p:txBody>
      </p:sp>
    </p:spTree>
    <p:extLst>
      <p:ext uri="{BB962C8B-B14F-4D97-AF65-F5344CB8AC3E}">
        <p14:creationId xmlns:p14="http://schemas.microsoft.com/office/powerpoint/2010/main" val="3890477499"/>
      </p:ext>
    </p:extLst>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17"/>
          <p:cNvSpPr txBox="1">
            <a:spLocks noChangeArrowheads="1"/>
          </p:cNvSpPr>
          <p:nvPr/>
        </p:nvSpPr>
        <p:spPr bwMode="auto">
          <a:xfrm>
            <a:off x="0" y="0"/>
            <a:ext cx="70104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Calibri" pitchFamily="34" charset="0"/>
              </a:defRPr>
            </a:lvl1pPr>
            <a:lvl2pPr marL="742950" indent="-285750">
              <a:defRPr sz="1600">
                <a:solidFill>
                  <a:schemeClr val="tx1"/>
                </a:solidFill>
                <a:latin typeface="Calibri" pitchFamily="34" charset="0"/>
              </a:defRPr>
            </a:lvl2pPr>
            <a:lvl3pPr marL="1143000" indent="-228600">
              <a:defRPr sz="1600">
                <a:solidFill>
                  <a:schemeClr val="tx1"/>
                </a:solidFill>
                <a:latin typeface="Calibri" pitchFamily="34" charset="0"/>
              </a:defRPr>
            </a:lvl3pPr>
            <a:lvl4pPr marL="1600200" indent="-228600">
              <a:defRPr sz="1600">
                <a:solidFill>
                  <a:schemeClr val="tx1"/>
                </a:solidFill>
                <a:latin typeface="Calibri" pitchFamily="34" charset="0"/>
              </a:defRPr>
            </a:lvl4pPr>
            <a:lvl5pPr marL="2057400" indent="-228600">
              <a:defRPr sz="1600">
                <a:solidFill>
                  <a:schemeClr val="tx1"/>
                </a:solidFill>
                <a:latin typeface="Calibri" pitchFamily="34" charset="0"/>
              </a:defRPr>
            </a:lvl5pPr>
            <a:lvl6pPr marL="2514600" indent="-228600" defTabSz="812800" fontAlgn="base">
              <a:spcBef>
                <a:spcPct val="0"/>
              </a:spcBef>
              <a:spcAft>
                <a:spcPct val="0"/>
              </a:spcAft>
              <a:defRPr sz="1600">
                <a:solidFill>
                  <a:schemeClr val="tx1"/>
                </a:solidFill>
                <a:latin typeface="Calibri" pitchFamily="34" charset="0"/>
              </a:defRPr>
            </a:lvl6pPr>
            <a:lvl7pPr marL="2971800" indent="-228600" defTabSz="812800" fontAlgn="base">
              <a:spcBef>
                <a:spcPct val="0"/>
              </a:spcBef>
              <a:spcAft>
                <a:spcPct val="0"/>
              </a:spcAft>
              <a:defRPr sz="1600">
                <a:solidFill>
                  <a:schemeClr val="tx1"/>
                </a:solidFill>
                <a:latin typeface="Calibri" pitchFamily="34" charset="0"/>
              </a:defRPr>
            </a:lvl7pPr>
            <a:lvl8pPr marL="3429000" indent="-228600" defTabSz="812800" fontAlgn="base">
              <a:spcBef>
                <a:spcPct val="0"/>
              </a:spcBef>
              <a:spcAft>
                <a:spcPct val="0"/>
              </a:spcAft>
              <a:defRPr sz="1600">
                <a:solidFill>
                  <a:schemeClr val="tx1"/>
                </a:solidFill>
                <a:latin typeface="Calibri" pitchFamily="34" charset="0"/>
              </a:defRPr>
            </a:lvl8pPr>
            <a:lvl9pPr marL="3886200" indent="-228600" defTabSz="812800" fontAlgn="base">
              <a:spcBef>
                <a:spcPct val="0"/>
              </a:spcBef>
              <a:spcAft>
                <a:spcPct val="0"/>
              </a:spcAft>
              <a:defRPr sz="1600">
                <a:solidFill>
                  <a:schemeClr val="tx1"/>
                </a:solidFill>
                <a:latin typeface="Calibri" pitchFamily="34" charset="0"/>
              </a:defRPr>
            </a:lvl9pPr>
          </a:lstStyle>
          <a:p>
            <a:r>
              <a:rPr lang="en-US" altLang="en-US" sz="4000" b="1" dirty="0">
                <a:latin typeface="Bradley Hand ITC" pitchFamily="66" charset="0"/>
              </a:rPr>
              <a:t>F11 - Litter and soil</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194" y="1187354"/>
            <a:ext cx="8198345" cy="26166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191069" y="4364255"/>
            <a:ext cx="8584441" cy="1631216"/>
          </a:xfrm>
          <a:prstGeom prst="rect">
            <a:avLst/>
          </a:prstGeom>
        </p:spPr>
        <p:txBody>
          <a:bodyPr wrap="square">
            <a:spAutoFit/>
          </a:bodyPr>
          <a:lstStyle/>
          <a:p>
            <a:pPr marL="285750" indent="-285750" hangingPunct="0">
              <a:buFont typeface="Arial" panose="020B0604020202020204" pitchFamily="34" charset="0"/>
              <a:buChar char="•"/>
            </a:pPr>
            <a:r>
              <a:rPr lang="en-GB" sz="2000" dirty="0"/>
              <a:t>List texture samples taken:  0. Sample not taken | 1. 0cm - 15cm | 2. 15cm-30cm | 3. 30cm -100cm | 96. Other depth – specify</a:t>
            </a:r>
          </a:p>
          <a:p>
            <a:pPr hangingPunct="0"/>
            <a:endParaRPr lang="en-GB" sz="2000" dirty="0"/>
          </a:p>
          <a:p>
            <a:pPr marL="285750" indent="-285750">
              <a:buFont typeface="Arial" panose="020B0604020202020204" pitchFamily="34" charset="0"/>
              <a:buChar char="•"/>
            </a:pPr>
            <a:r>
              <a:rPr lang="en-GB" sz="2000" dirty="0"/>
              <a:t>List BD samples taken:  0. Sample not taken | 1. 5cm - 10cm | 2. 20cm-25cm | 3. 65cm -70cm | 96. Other depth - specify</a:t>
            </a:r>
            <a:endParaRPr lang="en-US" sz="2000" dirty="0"/>
          </a:p>
        </p:txBody>
      </p:sp>
    </p:spTree>
    <p:extLst>
      <p:ext uri="{BB962C8B-B14F-4D97-AF65-F5344CB8AC3E}">
        <p14:creationId xmlns:p14="http://schemas.microsoft.com/office/powerpoint/2010/main" val="1864685258"/>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7"/>
          <p:cNvSpPr txBox="1">
            <a:spLocks noChangeArrowheads="1"/>
          </p:cNvSpPr>
          <p:nvPr/>
        </p:nvSpPr>
        <p:spPr bwMode="auto">
          <a:xfrm>
            <a:off x="0" y="0"/>
            <a:ext cx="70104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Calibri" pitchFamily="34" charset="0"/>
              </a:defRPr>
            </a:lvl1pPr>
            <a:lvl2pPr marL="742950" indent="-285750">
              <a:defRPr sz="1600">
                <a:solidFill>
                  <a:schemeClr val="tx1"/>
                </a:solidFill>
                <a:latin typeface="Calibri" pitchFamily="34" charset="0"/>
              </a:defRPr>
            </a:lvl2pPr>
            <a:lvl3pPr marL="1143000" indent="-228600">
              <a:defRPr sz="1600">
                <a:solidFill>
                  <a:schemeClr val="tx1"/>
                </a:solidFill>
                <a:latin typeface="Calibri" pitchFamily="34" charset="0"/>
              </a:defRPr>
            </a:lvl3pPr>
            <a:lvl4pPr marL="1600200" indent="-228600">
              <a:defRPr sz="1600">
                <a:solidFill>
                  <a:schemeClr val="tx1"/>
                </a:solidFill>
                <a:latin typeface="Calibri" pitchFamily="34" charset="0"/>
              </a:defRPr>
            </a:lvl4pPr>
            <a:lvl5pPr marL="2057400" indent="-228600">
              <a:defRPr sz="1600">
                <a:solidFill>
                  <a:schemeClr val="tx1"/>
                </a:solidFill>
                <a:latin typeface="Calibri" pitchFamily="34" charset="0"/>
              </a:defRPr>
            </a:lvl5pPr>
            <a:lvl6pPr marL="2514600" indent="-228600" defTabSz="812800" fontAlgn="base">
              <a:spcBef>
                <a:spcPct val="0"/>
              </a:spcBef>
              <a:spcAft>
                <a:spcPct val="0"/>
              </a:spcAft>
              <a:defRPr sz="1600">
                <a:solidFill>
                  <a:schemeClr val="tx1"/>
                </a:solidFill>
                <a:latin typeface="Calibri" pitchFamily="34" charset="0"/>
              </a:defRPr>
            </a:lvl6pPr>
            <a:lvl7pPr marL="2971800" indent="-228600" defTabSz="812800" fontAlgn="base">
              <a:spcBef>
                <a:spcPct val="0"/>
              </a:spcBef>
              <a:spcAft>
                <a:spcPct val="0"/>
              </a:spcAft>
              <a:defRPr sz="1600">
                <a:solidFill>
                  <a:schemeClr val="tx1"/>
                </a:solidFill>
                <a:latin typeface="Calibri" pitchFamily="34" charset="0"/>
              </a:defRPr>
            </a:lvl7pPr>
            <a:lvl8pPr marL="3429000" indent="-228600" defTabSz="812800" fontAlgn="base">
              <a:spcBef>
                <a:spcPct val="0"/>
              </a:spcBef>
              <a:spcAft>
                <a:spcPct val="0"/>
              </a:spcAft>
              <a:defRPr sz="1600">
                <a:solidFill>
                  <a:schemeClr val="tx1"/>
                </a:solidFill>
                <a:latin typeface="Calibri" pitchFamily="34" charset="0"/>
              </a:defRPr>
            </a:lvl8pPr>
            <a:lvl9pPr marL="3886200" indent="-228600" defTabSz="812800" fontAlgn="base">
              <a:spcBef>
                <a:spcPct val="0"/>
              </a:spcBef>
              <a:spcAft>
                <a:spcPct val="0"/>
              </a:spcAft>
              <a:defRPr sz="1600">
                <a:solidFill>
                  <a:schemeClr val="tx1"/>
                </a:solidFill>
                <a:latin typeface="Calibri" pitchFamily="34" charset="0"/>
              </a:defRPr>
            </a:lvl9pPr>
          </a:lstStyle>
          <a:p>
            <a:r>
              <a:rPr lang="en-US" altLang="en-US" sz="4000" b="1" dirty="0">
                <a:latin typeface="Bradley Hand ITC" pitchFamily="66" charset="0"/>
              </a:rPr>
              <a:t> F12 - Tree and Sapling</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802" y="1019175"/>
            <a:ext cx="7172325" cy="4819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68229989"/>
      </p:ext>
    </p:extLst>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17"/>
          <p:cNvSpPr txBox="1">
            <a:spLocks noChangeArrowheads="1"/>
          </p:cNvSpPr>
          <p:nvPr/>
        </p:nvSpPr>
        <p:spPr bwMode="auto">
          <a:xfrm>
            <a:off x="0" y="0"/>
            <a:ext cx="70104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Calibri" pitchFamily="34" charset="0"/>
              </a:defRPr>
            </a:lvl1pPr>
            <a:lvl2pPr marL="742950" indent="-285750">
              <a:defRPr sz="1600">
                <a:solidFill>
                  <a:schemeClr val="tx1"/>
                </a:solidFill>
                <a:latin typeface="Calibri" pitchFamily="34" charset="0"/>
              </a:defRPr>
            </a:lvl2pPr>
            <a:lvl3pPr marL="1143000" indent="-228600">
              <a:defRPr sz="1600">
                <a:solidFill>
                  <a:schemeClr val="tx1"/>
                </a:solidFill>
                <a:latin typeface="Calibri" pitchFamily="34" charset="0"/>
              </a:defRPr>
            </a:lvl3pPr>
            <a:lvl4pPr marL="1600200" indent="-228600">
              <a:defRPr sz="1600">
                <a:solidFill>
                  <a:schemeClr val="tx1"/>
                </a:solidFill>
                <a:latin typeface="Calibri" pitchFamily="34" charset="0"/>
              </a:defRPr>
            </a:lvl4pPr>
            <a:lvl5pPr marL="2057400" indent="-228600">
              <a:defRPr sz="1600">
                <a:solidFill>
                  <a:schemeClr val="tx1"/>
                </a:solidFill>
                <a:latin typeface="Calibri" pitchFamily="34" charset="0"/>
              </a:defRPr>
            </a:lvl5pPr>
            <a:lvl6pPr marL="2514600" indent="-228600" defTabSz="812800" fontAlgn="base">
              <a:spcBef>
                <a:spcPct val="0"/>
              </a:spcBef>
              <a:spcAft>
                <a:spcPct val="0"/>
              </a:spcAft>
              <a:defRPr sz="1600">
                <a:solidFill>
                  <a:schemeClr val="tx1"/>
                </a:solidFill>
                <a:latin typeface="Calibri" pitchFamily="34" charset="0"/>
              </a:defRPr>
            </a:lvl6pPr>
            <a:lvl7pPr marL="2971800" indent="-228600" defTabSz="812800" fontAlgn="base">
              <a:spcBef>
                <a:spcPct val="0"/>
              </a:spcBef>
              <a:spcAft>
                <a:spcPct val="0"/>
              </a:spcAft>
              <a:defRPr sz="1600">
                <a:solidFill>
                  <a:schemeClr val="tx1"/>
                </a:solidFill>
                <a:latin typeface="Calibri" pitchFamily="34" charset="0"/>
              </a:defRPr>
            </a:lvl7pPr>
            <a:lvl8pPr marL="3429000" indent="-228600" defTabSz="812800" fontAlgn="base">
              <a:spcBef>
                <a:spcPct val="0"/>
              </a:spcBef>
              <a:spcAft>
                <a:spcPct val="0"/>
              </a:spcAft>
              <a:defRPr sz="1600">
                <a:solidFill>
                  <a:schemeClr val="tx1"/>
                </a:solidFill>
                <a:latin typeface="Calibri" pitchFamily="34" charset="0"/>
              </a:defRPr>
            </a:lvl8pPr>
            <a:lvl9pPr marL="3886200" indent="-228600" defTabSz="812800" fontAlgn="base">
              <a:spcBef>
                <a:spcPct val="0"/>
              </a:spcBef>
              <a:spcAft>
                <a:spcPct val="0"/>
              </a:spcAft>
              <a:defRPr sz="1600">
                <a:solidFill>
                  <a:schemeClr val="tx1"/>
                </a:solidFill>
                <a:latin typeface="Calibri" pitchFamily="34" charset="0"/>
              </a:defRPr>
            </a:lvl9pPr>
          </a:lstStyle>
          <a:p>
            <a:r>
              <a:rPr lang="en-US" altLang="en-US" sz="4000" b="1" dirty="0">
                <a:latin typeface="Bradley Hand ITC" pitchFamily="66" charset="0"/>
              </a:rPr>
              <a:t> F13- Bamboo</a:t>
            </a:r>
          </a:p>
        </p:txBody>
      </p:sp>
      <p:pic>
        <p:nvPicPr>
          <p:cNvPr id="1638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0374" y="2188370"/>
            <a:ext cx="3576637" cy="24812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6603" y="921153"/>
            <a:ext cx="4462818" cy="56378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28746271"/>
      </p:ext>
    </p:extLst>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17"/>
          <p:cNvSpPr txBox="1">
            <a:spLocks noChangeArrowheads="1"/>
          </p:cNvSpPr>
          <p:nvPr/>
        </p:nvSpPr>
        <p:spPr bwMode="auto">
          <a:xfrm>
            <a:off x="0" y="0"/>
            <a:ext cx="70104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Calibri" pitchFamily="34" charset="0"/>
              </a:defRPr>
            </a:lvl1pPr>
            <a:lvl2pPr marL="742950" indent="-285750">
              <a:defRPr sz="1600">
                <a:solidFill>
                  <a:schemeClr val="tx1"/>
                </a:solidFill>
                <a:latin typeface="Calibri" pitchFamily="34" charset="0"/>
              </a:defRPr>
            </a:lvl2pPr>
            <a:lvl3pPr marL="1143000" indent="-228600">
              <a:defRPr sz="1600">
                <a:solidFill>
                  <a:schemeClr val="tx1"/>
                </a:solidFill>
                <a:latin typeface="Calibri" pitchFamily="34" charset="0"/>
              </a:defRPr>
            </a:lvl3pPr>
            <a:lvl4pPr marL="1600200" indent="-228600">
              <a:defRPr sz="1600">
                <a:solidFill>
                  <a:schemeClr val="tx1"/>
                </a:solidFill>
                <a:latin typeface="Calibri" pitchFamily="34" charset="0"/>
              </a:defRPr>
            </a:lvl4pPr>
            <a:lvl5pPr marL="2057400" indent="-228600">
              <a:defRPr sz="1600">
                <a:solidFill>
                  <a:schemeClr val="tx1"/>
                </a:solidFill>
                <a:latin typeface="Calibri" pitchFamily="34" charset="0"/>
              </a:defRPr>
            </a:lvl5pPr>
            <a:lvl6pPr marL="2514600" indent="-228600" defTabSz="812800" fontAlgn="base">
              <a:spcBef>
                <a:spcPct val="0"/>
              </a:spcBef>
              <a:spcAft>
                <a:spcPct val="0"/>
              </a:spcAft>
              <a:defRPr sz="1600">
                <a:solidFill>
                  <a:schemeClr val="tx1"/>
                </a:solidFill>
                <a:latin typeface="Calibri" pitchFamily="34" charset="0"/>
              </a:defRPr>
            </a:lvl6pPr>
            <a:lvl7pPr marL="2971800" indent="-228600" defTabSz="812800" fontAlgn="base">
              <a:spcBef>
                <a:spcPct val="0"/>
              </a:spcBef>
              <a:spcAft>
                <a:spcPct val="0"/>
              </a:spcAft>
              <a:defRPr sz="1600">
                <a:solidFill>
                  <a:schemeClr val="tx1"/>
                </a:solidFill>
                <a:latin typeface="Calibri" pitchFamily="34" charset="0"/>
              </a:defRPr>
            </a:lvl7pPr>
            <a:lvl8pPr marL="3429000" indent="-228600" defTabSz="812800" fontAlgn="base">
              <a:spcBef>
                <a:spcPct val="0"/>
              </a:spcBef>
              <a:spcAft>
                <a:spcPct val="0"/>
              </a:spcAft>
              <a:defRPr sz="1600">
                <a:solidFill>
                  <a:schemeClr val="tx1"/>
                </a:solidFill>
                <a:latin typeface="Calibri" pitchFamily="34" charset="0"/>
              </a:defRPr>
            </a:lvl8pPr>
            <a:lvl9pPr marL="3886200" indent="-228600" defTabSz="812800" fontAlgn="base">
              <a:spcBef>
                <a:spcPct val="0"/>
              </a:spcBef>
              <a:spcAft>
                <a:spcPct val="0"/>
              </a:spcAft>
              <a:defRPr sz="1600">
                <a:solidFill>
                  <a:schemeClr val="tx1"/>
                </a:solidFill>
                <a:latin typeface="Calibri" pitchFamily="34" charset="0"/>
              </a:defRPr>
            </a:lvl9pPr>
          </a:lstStyle>
          <a:p>
            <a:r>
              <a:rPr lang="en-US" altLang="en-US" sz="4000" b="1" dirty="0">
                <a:latin typeface="Bradley Hand ITC" pitchFamily="66" charset="0"/>
              </a:rPr>
              <a:t>12.  Conclusion</a:t>
            </a:r>
          </a:p>
        </p:txBody>
      </p:sp>
      <p:sp>
        <p:nvSpPr>
          <p:cNvPr id="3" name="TextBox 2"/>
          <p:cNvSpPr txBox="1"/>
          <p:nvPr/>
        </p:nvSpPr>
        <p:spPr>
          <a:xfrm>
            <a:off x="819807" y="1734207"/>
            <a:ext cx="7693572" cy="1569660"/>
          </a:xfrm>
          <a:prstGeom prst="rect">
            <a:avLst/>
          </a:prstGeom>
          <a:noFill/>
        </p:spPr>
        <p:txBody>
          <a:bodyPr wrap="square" rtlCol="0">
            <a:spAutoFit/>
          </a:bodyPr>
          <a:lstStyle/>
          <a:p>
            <a:pPr marL="342900" indent="-342900">
              <a:buFontTx/>
              <a:buChar char="-"/>
            </a:pPr>
            <a:r>
              <a:rPr lang="en-US" sz="2400" dirty="0"/>
              <a:t>The field forms will be used by the QA/QC team to mark comments</a:t>
            </a:r>
          </a:p>
          <a:p>
            <a:pPr marL="342900" indent="-342900">
              <a:buFontTx/>
              <a:buChar char="-"/>
            </a:pPr>
            <a:r>
              <a:rPr lang="en-US" sz="2400" dirty="0"/>
              <a:t>To make sure the field forms are regularly stored/archived</a:t>
            </a:r>
          </a:p>
          <a:p>
            <a:pPr marL="342900" indent="-342900">
              <a:buFontTx/>
              <a:buChar char="-"/>
            </a:pPr>
            <a:r>
              <a:rPr lang="en-US" sz="2400" dirty="0"/>
              <a:t>Enough field forms to be printed before going to the field</a:t>
            </a:r>
          </a:p>
        </p:txBody>
      </p:sp>
    </p:spTree>
    <p:extLst>
      <p:ext uri="{BB962C8B-B14F-4D97-AF65-F5344CB8AC3E}">
        <p14:creationId xmlns:p14="http://schemas.microsoft.com/office/powerpoint/2010/main" val="315851841"/>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75" y="0"/>
            <a:ext cx="91376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92100"/>
            <a:ext cx="2952750" cy="5981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5" name="29 Rectángulo"/>
          <p:cNvSpPr>
            <a:spLocks noChangeArrowheads="1"/>
          </p:cNvSpPr>
          <p:nvPr/>
        </p:nvSpPr>
        <p:spPr bwMode="auto">
          <a:xfrm>
            <a:off x="3092450" y="1265238"/>
            <a:ext cx="57943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Calibri" pitchFamily="34" charset="0"/>
              </a:defRPr>
            </a:lvl1pPr>
            <a:lvl2pPr marL="742950" indent="-285750">
              <a:defRPr sz="1600">
                <a:solidFill>
                  <a:schemeClr val="tx1"/>
                </a:solidFill>
                <a:latin typeface="Calibri" pitchFamily="34" charset="0"/>
              </a:defRPr>
            </a:lvl2pPr>
            <a:lvl3pPr marL="1143000" indent="-228600">
              <a:defRPr sz="1600">
                <a:solidFill>
                  <a:schemeClr val="tx1"/>
                </a:solidFill>
                <a:latin typeface="Calibri" pitchFamily="34" charset="0"/>
              </a:defRPr>
            </a:lvl3pPr>
            <a:lvl4pPr marL="1600200" indent="-228600">
              <a:defRPr sz="1600">
                <a:solidFill>
                  <a:schemeClr val="tx1"/>
                </a:solidFill>
                <a:latin typeface="Calibri" pitchFamily="34" charset="0"/>
              </a:defRPr>
            </a:lvl4pPr>
            <a:lvl5pPr marL="2057400" indent="-228600">
              <a:defRPr sz="1600">
                <a:solidFill>
                  <a:schemeClr val="tx1"/>
                </a:solidFill>
                <a:latin typeface="Calibri" pitchFamily="34" charset="0"/>
              </a:defRPr>
            </a:lvl5pPr>
            <a:lvl6pPr marL="2514600" indent="-228600" defTabSz="812800" fontAlgn="base">
              <a:spcBef>
                <a:spcPct val="0"/>
              </a:spcBef>
              <a:spcAft>
                <a:spcPct val="0"/>
              </a:spcAft>
              <a:defRPr sz="1600">
                <a:solidFill>
                  <a:schemeClr val="tx1"/>
                </a:solidFill>
                <a:latin typeface="Calibri" pitchFamily="34" charset="0"/>
              </a:defRPr>
            </a:lvl6pPr>
            <a:lvl7pPr marL="2971800" indent="-228600" defTabSz="812800" fontAlgn="base">
              <a:spcBef>
                <a:spcPct val="0"/>
              </a:spcBef>
              <a:spcAft>
                <a:spcPct val="0"/>
              </a:spcAft>
              <a:defRPr sz="1600">
                <a:solidFill>
                  <a:schemeClr val="tx1"/>
                </a:solidFill>
                <a:latin typeface="Calibri" pitchFamily="34" charset="0"/>
              </a:defRPr>
            </a:lvl7pPr>
            <a:lvl8pPr marL="3429000" indent="-228600" defTabSz="812800" fontAlgn="base">
              <a:spcBef>
                <a:spcPct val="0"/>
              </a:spcBef>
              <a:spcAft>
                <a:spcPct val="0"/>
              </a:spcAft>
              <a:defRPr sz="1600">
                <a:solidFill>
                  <a:schemeClr val="tx1"/>
                </a:solidFill>
                <a:latin typeface="Calibri" pitchFamily="34" charset="0"/>
              </a:defRPr>
            </a:lvl8pPr>
            <a:lvl9pPr marL="3886200" indent="-228600" defTabSz="812800" fontAlgn="base">
              <a:spcBef>
                <a:spcPct val="0"/>
              </a:spcBef>
              <a:spcAft>
                <a:spcPct val="0"/>
              </a:spcAft>
              <a:defRPr sz="1600">
                <a:solidFill>
                  <a:schemeClr val="tx1"/>
                </a:solidFill>
                <a:latin typeface="Calibri" pitchFamily="34" charset="0"/>
              </a:defRPr>
            </a:lvl9pPr>
          </a:lstStyle>
          <a:p>
            <a:r>
              <a:rPr lang="en-US" altLang="en-US" sz="1800" b="1" dirty="0">
                <a:cs typeface="Akhbar MT" pitchFamily="2" charset="-78"/>
              </a:rPr>
              <a:t> Field data collection</a:t>
            </a:r>
            <a:endParaRPr lang="en-US" altLang="en-US" sz="1800" dirty="0">
              <a:cs typeface="Akhbar MT" pitchFamily="2" charset="-78"/>
            </a:endParaRPr>
          </a:p>
        </p:txBody>
      </p:sp>
      <p:sp>
        <p:nvSpPr>
          <p:cNvPr id="86" name="32 Elipse"/>
          <p:cNvSpPr/>
          <p:nvPr/>
        </p:nvSpPr>
        <p:spPr>
          <a:xfrm>
            <a:off x="3065463" y="1712913"/>
            <a:ext cx="71437" cy="7143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1600">
                <a:solidFill>
                  <a:schemeClr val="tx1"/>
                </a:solidFill>
                <a:latin typeface="Calibri" pitchFamily="34" charset="0"/>
              </a:defRPr>
            </a:lvl1pPr>
            <a:lvl2pPr marL="742950" indent="-285750">
              <a:defRPr sz="1600">
                <a:solidFill>
                  <a:schemeClr val="tx1"/>
                </a:solidFill>
                <a:latin typeface="Calibri" pitchFamily="34" charset="0"/>
              </a:defRPr>
            </a:lvl2pPr>
            <a:lvl3pPr marL="1143000" indent="-228600">
              <a:defRPr sz="1600">
                <a:solidFill>
                  <a:schemeClr val="tx1"/>
                </a:solidFill>
                <a:latin typeface="Calibri" pitchFamily="34" charset="0"/>
              </a:defRPr>
            </a:lvl3pPr>
            <a:lvl4pPr marL="1600200" indent="-228600">
              <a:defRPr sz="1600">
                <a:solidFill>
                  <a:schemeClr val="tx1"/>
                </a:solidFill>
                <a:latin typeface="Calibri" pitchFamily="34" charset="0"/>
              </a:defRPr>
            </a:lvl4pPr>
            <a:lvl5pPr marL="2057400" indent="-228600">
              <a:defRPr sz="1600">
                <a:solidFill>
                  <a:schemeClr val="tx1"/>
                </a:solidFill>
                <a:latin typeface="Calibri" pitchFamily="34" charset="0"/>
              </a:defRPr>
            </a:lvl5pPr>
            <a:lvl6pPr marL="2514600" indent="-228600" defTabSz="812800" fontAlgn="base">
              <a:spcBef>
                <a:spcPct val="0"/>
              </a:spcBef>
              <a:spcAft>
                <a:spcPct val="0"/>
              </a:spcAft>
              <a:defRPr sz="1600">
                <a:solidFill>
                  <a:schemeClr val="tx1"/>
                </a:solidFill>
                <a:latin typeface="Calibri" pitchFamily="34" charset="0"/>
              </a:defRPr>
            </a:lvl6pPr>
            <a:lvl7pPr marL="2971800" indent="-228600" defTabSz="812800" fontAlgn="base">
              <a:spcBef>
                <a:spcPct val="0"/>
              </a:spcBef>
              <a:spcAft>
                <a:spcPct val="0"/>
              </a:spcAft>
              <a:defRPr sz="1600">
                <a:solidFill>
                  <a:schemeClr val="tx1"/>
                </a:solidFill>
                <a:latin typeface="Calibri" pitchFamily="34" charset="0"/>
              </a:defRPr>
            </a:lvl7pPr>
            <a:lvl8pPr marL="3429000" indent="-228600" defTabSz="812800" fontAlgn="base">
              <a:spcBef>
                <a:spcPct val="0"/>
              </a:spcBef>
              <a:spcAft>
                <a:spcPct val="0"/>
              </a:spcAft>
              <a:defRPr sz="1600">
                <a:solidFill>
                  <a:schemeClr val="tx1"/>
                </a:solidFill>
                <a:latin typeface="Calibri" pitchFamily="34" charset="0"/>
              </a:defRPr>
            </a:lvl8pPr>
            <a:lvl9pPr marL="3886200" indent="-228600" defTabSz="812800" fontAlgn="base">
              <a:spcBef>
                <a:spcPct val="0"/>
              </a:spcBef>
              <a:spcAft>
                <a:spcPct val="0"/>
              </a:spcAft>
              <a:defRPr sz="1600">
                <a:solidFill>
                  <a:schemeClr val="tx1"/>
                </a:solidFill>
                <a:latin typeface="Calibri" pitchFamily="34" charset="0"/>
              </a:defRPr>
            </a:lvl9pPr>
          </a:lstStyle>
          <a:p>
            <a:pPr algn="ctr"/>
            <a:endParaRPr lang="en-US" altLang="en-US" sz="1800">
              <a:solidFill>
                <a:srgbClr val="FFFFFF"/>
              </a:solidFill>
            </a:endParaRPr>
          </a:p>
        </p:txBody>
      </p:sp>
      <p:cxnSp>
        <p:nvCxnSpPr>
          <p:cNvPr id="87" name="24 Conector recto"/>
          <p:cNvCxnSpPr/>
          <p:nvPr/>
        </p:nvCxnSpPr>
        <p:spPr>
          <a:xfrm flipV="1">
            <a:off x="2693988" y="1784350"/>
            <a:ext cx="368300" cy="317500"/>
          </a:xfrm>
          <a:prstGeom prst="line">
            <a:avLst/>
          </a:prstGeom>
          <a:ln w="1905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88" name="28 Rectángulo"/>
          <p:cNvSpPr>
            <a:spLocks noChangeArrowheads="1"/>
          </p:cNvSpPr>
          <p:nvPr/>
        </p:nvSpPr>
        <p:spPr bwMode="auto">
          <a:xfrm>
            <a:off x="3741738" y="1865313"/>
            <a:ext cx="52355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Calibri" pitchFamily="34" charset="0"/>
              </a:defRPr>
            </a:lvl1pPr>
            <a:lvl2pPr marL="742950" indent="-285750">
              <a:defRPr sz="1600">
                <a:solidFill>
                  <a:schemeClr val="tx1"/>
                </a:solidFill>
                <a:latin typeface="Calibri" pitchFamily="34" charset="0"/>
              </a:defRPr>
            </a:lvl2pPr>
            <a:lvl3pPr marL="1143000" indent="-228600">
              <a:defRPr sz="1600">
                <a:solidFill>
                  <a:schemeClr val="tx1"/>
                </a:solidFill>
                <a:latin typeface="Calibri" pitchFamily="34" charset="0"/>
              </a:defRPr>
            </a:lvl3pPr>
            <a:lvl4pPr marL="1600200" indent="-228600">
              <a:defRPr sz="1600">
                <a:solidFill>
                  <a:schemeClr val="tx1"/>
                </a:solidFill>
                <a:latin typeface="Calibri" pitchFamily="34" charset="0"/>
              </a:defRPr>
            </a:lvl4pPr>
            <a:lvl5pPr marL="2057400" indent="-228600">
              <a:defRPr sz="1600">
                <a:solidFill>
                  <a:schemeClr val="tx1"/>
                </a:solidFill>
                <a:latin typeface="Calibri" pitchFamily="34" charset="0"/>
              </a:defRPr>
            </a:lvl5pPr>
            <a:lvl6pPr marL="2514600" indent="-228600" defTabSz="812800" fontAlgn="base">
              <a:spcBef>
                <a:spcPct val="0"/>
              </a:spcBef>
              <a:spcAft>
                <a:spcPct val="0"/>
              </a:spcAft>
              <a:defRPr sz="1600">
                <a:solidFill>
                  <a:schemeClr val="tx1"/>
                </a:solidFill>
                <a:latin typeface="Calibri" pitchFamily="34" charset="0"/>
              </a:defRPr>
            </a:lvl6pPr>
            <a:lvl7pPr marL="2971800" indent="-228600" defTabSz="812800" fontAlgn="base">
              <a:spcBef>
                <a:spcPct val="0"/>
              </a:spcBef>
              <a:spcAft>
                <a:spcPct val="0"/>
              </a:spcAft>
              <a:defRPr sz="1600">
                <a:solidFill>
                  <a:schemeClr val="tx1"/>
                </a:solidFill>
                <a:latin typeface="Calibri" pitchFamily="34" charset="0"/>
              </a:defRPr>
            </a:lvl7pPr>
            <a:lvl8pPr marL="3429000" indent="-228600" defTabSz="812800" fontAlgn="base">
              <a:spcBef>
                <a:spcPct val="0"/>
              </a:spcBef>
              <a:spcAft>
                <a:spcPct val="0"/>
              </a:spcAft>
              <a:defRPr sz="1600">
                <a:solidFill>
                  <a:schemeClr val="tx1"/>
                </a:solidFill>
                <a:latin typeface="Calibri" pitchFamily="34" charset="0"/>
              </a:defRPr>
            </a:lvl8pPr>
            <a:lvl9pPr marL="3886200" indent="-228600" defTabSz="812800" fontAlgn="base">
              <a:spcBef>
                <a:spcPct val="0"/>
              </a:spcBef>
              <a:spcAft>
                <a:spcPct val="0"/>
              </a:spcAft>
              <a:defRPr sz="1600">
                <a:solidFill>
                  <a:schemeClr val="tx1"/>
                </a:solidFill>
                <a:latin typeface="Calibri" pitchFamily="34" charset="0"/>
              </a:defRPr>
            </a:lvl9pPr>
          </a:lstStyle>
          <a:p>
            <a:r>
              <a:rPr lang="en-US" altLang="en-US" sz="1800" b="1" dirty="0">
                <a:cs typeface="Akhbar MT" pitchFamily="2" charset="-78"/>
              </a:rPr>
              <a:t>Field Form</a:t>
            </a:r>
            <a:endParaRPr lang="en-US" altLang="en-US" sz="1800" dirty="0">
              <a:cs typeface="Akhbar MT" pitchFamily="2" charset="-78"/>
            </a:endParaRPr>
          </a:p>
        </p:txBody>
      </p:sp>
      <p:sp>
        <p:nvSpPr>
          <p:cNvPr id="89" name="35 Elipse"/>
          <p:cNvSpPr/>
          <p:nvPr/>
        </p:nvSpPr>
        <p:spPr>
          <a:xfrm>
            <a:off x="3725863" y="2171700"/>
            <a:ext cx="73025" cy="7143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1600">
                <a:solidFill>
                  <a:schemeClr val="tx1"/>
                </a:solidFill>
                <a:latin typeface="Calibri" pitchFamily="34" charset="0"/>
              </a:defRPr>
            </a:lvl1pPr>
            <a:lvl2pPr marL="742950" indent="-285750">
              <a:defRPr sz="1600">
                <a:solidFill>
                  <a:schemeClr val="tx1"/>
                </a:solidFill>
                <a:latin typeface="Calibri" pitchFamily="34" charset="0"/>
              </a:defRPr>
            </a:lvl2pPr>
            <a:lvl3pPr marL="1143000" indent="-228600">
              <a:defRPr sz="1600">
                <a:solidFill>
                  <a:schemeClr val="tx1"/>
                </a:solidFill>
                <a:latin typeface="Calibri" pitchFamily="34" charset="0"/>
              </a:defRPr>
            </a:lvl3pPr>
            <a:lvl4pPr marL="1600200" indent="-228600">
              <a:defRPr sz="1600">
                <a:solidFill>
                  <a:schemeClr val="tx1"/>
                </a:solidFill>
                <a:latin typeface="Calibri" pitchFamily="34" charset="0"/>
              </a:defRPr>
            </a:lvl4pPr>
            <a:lvl5pPr marL="2057400" indent="-228600">
              <a:defRPr sz="1600">
                <a:solidFill>
                  <a:schemeClr val="tx1"/>
                </a:solidFill>
                <a:latin typeface="Calibri" pitchFamily="34" charset="0"/>
              </a:defRPr>
            </a:lvl5pPr>
            <a:lvl6pPr marL="2514600" indent="-228600" defTabSz="812800" fontAlgn="base">
              <a:spcBef>
                <a:spcPct val="0"/>
              </a:spcBef>
              <a:spcAft>
                <a:spcPct val="0"/>
              </a:spcAft>
              <a:defRPr sz="1600">
                <a:solidFill>
                  <a:schemeClr val="tx1"/>
                </a:solidFill>
                <a:latin typeface="Calibri" pitchFamily="34" charset="0"/>
              </a:defRPr>
            </a:lvl6pPr>
            <a:lvl7pPr marL="2971800" indent="-228600" defTabSz="812800" fontAlgn="base">
              <a:spcBef>
                <a:spcPct val="0"/>
              </a:spcBef>
              <a:spcAft>
                <a:spcPct val="0"/>
              </a:spcAft>
              <a:defRPr sz="1600">
                <a:solidFill>
                  <a:schemeClr val="tx1"/>
                </a:solidFill>
                <a:latin typeface="Calibri" pitchFamily="34" charset="0"/>
              </a:defRPr>
            </a:lvl7pPr>
            <a:lvl8pPr marL="3429000" indent="-228600" defTabSz="812800" fontAlgn="base">
              <a:spcBef>
                <a:spcPct val="0"/>
              </a:spcBef>
              <a:spcAft>
                <a:spcPct val="0"/>
              </a:spcAft>
              <a:defRPr sz="1600">
                <a:solidFill>
                  <a:schemeClr val="tx1"/>
                </a:solidFill>
                <a:latin typeface="Calibri" pitchFamily="34" charset="0"/>
              </a:defRPr>
            </a:lvl8pPr>
            <a:lvl9pPr marL="3886200" indent="-228600" defTabSz="812800" fontAlgn="base">
              <a:spcBef>
                <a:spcPct val="0"/>
              </a:spcBef>
              <a:spcAft>
                <a:spcPct val="0"/>
              </a:spcAft>
              <a:defRPr sz="1600">
                <a:solidFill>
                  <a:schemeClr val="tx1"/>
                </a:solidFill>
                <a:latin typeface="Calibri" pitchFamily="34" charset="0"/>
              </a:defRPr>
            </a:lvl9pPr>
          </a:lstStyle>
          <a:p>
            <a:pPr algn="ctr"/>
            <a:endParaRPr lang="en-US" altLang="en-US" sz="1800">
              <a:solidFill>
                <a:srgbClr val="FFFFFF"/>
              </a:solidFill>
              <a:cs typeface="Akhbar MT" pitchFamily="2" charset="-78"/>
            </a:endParaRPr>
          </a:p>
        </p:txBody>
      </p:sp>
      <p:cxnSp>
        <p:nvCxnSpPr>
          <p:cNvPr id="90" name="38 Conector recto"/>
          <p:cNvCxnSpPr/>
          <p:nvPr/>
        </p:nvCxnSpPr>
        <p:spPr>
          <a:xfrm flipV="1">
            <a:off x="2987675" y="2230438"/>
            <a:ext cx="652463" cy="338137"/>
          </a:xfrm>
          <a:prstGeom prst="line">
            <a:avLst/>
          </a:prstGeom>
          <a:ln w="1905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91" name="39 Rectángulo"/>
          <p:cNvSpPr>
            <a:spLocks noChangeArrowheads="1"/>
          </p:cNvSpPr>
          <p:nvPr/>
        </p:nvSpPr>
        <p:spPr bwMode="auto">
          <a:xfrm>
            <a:off x="3983038" y="2552700"/>
            <a:ext cx="48180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Calibri" pitchFamily="34" charset="0"/>
              </a:defRPr>
            </a:lvl1pPr>
            <a:lvl2pPr marL="742950" indent="-285750">
              <a:defRPr sz="1600">
                <a:solidFill>
                  <a:schemeClr val="tx1"/>
                </a:solidFill>
                <a:latin typeface="Calibri" pitchFamily="34" charset="0"/>
              </a:defRPr>
            </a:lvl2pPr>
            <a:lvl3pPr marL="1143000" indent="-228600">
              <a:defRPr sz="1600">
                <a:solidFill>
                  <a:schemeClr val="tx1"/>
                </a:solidFill>
                <a:latin typeface="Calibri" pitchFamily="34" charset="0"/>
              </a:defRPr>
            </a:lvl3pPr>
            <a:lvl4pPr marL="1600200" indent="-228600">
              <a:defRPr sz="1600">
                <a:solidFill>
                  <a:schemeClr val="tx1"/>
                </a:solidFill>
                <a:latin typeface="Calibri" pitchFamily="34" charset="0"/>
              </a:defRPr>
            </a:lvl4pPr>
            <a:lvl5pPr marL="2057400" indent="-228600">
              <a:defRPr sz="1600">
                <a:solidFill>
                  <a:schemeClr val="tx1"/>
                </a:solidFill>
                <a:latin typeface="Calibri" pitchFamily="34" charset="0"/>
              </a:defRPr>
            </a:lvl5pPr>
            <a:lvl6pPr marL="2514600" indent="-228600" defTabSz="812800" fontAlgn="base">
              <a:spcBef>
                <a:spcPct val="0"/>
              </a:spcBef>
              <a:spcAft>
                <a:spcPct val="0"/>
              </a:spcAft>
              <a:defRPr sz="1600">
                <a:solidFill>
                  <a:schemeClr val="tx1"/>
                </a:solidFill>
                <a:latin typeface="Calibri" pitchFamily="34" charset="0"/>
              </a:defRPr>
            </a:lvl6pPr>
            <a:lvl7pPr marL="2971800" indent="-228600" defTabSz="812800" fontAlgn="base">
              <a:spcBef>
                <a:spcPct val="0"/>
              </a:spcBef>
              <a:spcAft>
                <a:spcPct val="0"/>
              </a:spcAft>
              <a:defRPr sz="1600">
                <a:solidFill>
                  <a:schemeClr val="tx1"/>
                </a:solidFill>
                <a:latin typeface="Calibri" pitchFamily="34" charset="0"/>
              </a:defRPr>
            </a:lvl7pPr>
            <a:lvl8pPr marL="3429000" indent="-228600" defTabSz="812800" fontAlgn="base">
              <a:spcBef>
                <a:spcPct val="0"/>
              </a:spcBef>
              <a:spcAft>
                <a:spcPct val="0"/>
              </a:spcAft>
              <a:defRPr sz="1600">
                <a:solidFill>
                  <a:schemeClr val="tx1"/>
                </a:solidFill>
                <a:latin typeface="Calibri" pitchFamily="34" charset="0"/>
              </a:defRPr>
            </a:lvl8pPr>
            <a:lvl9pPr marL="3886200" indent="-228600" defTabSz="812800" fontAlgn="base">
              <a:spcBef>
                <a:spcPct val="0"/>
              </a:spcBef>
              <a:spcAft>
                <a:spcPct val="0"/>
              </a:spcAft>
              <a:defRPr sz="1600">
                <a:solidFill>
                  <a:schemeClr val="tx1"/>
                </a:solidFill>
                <a:latin typeface="Calibri" pitchFamily="34" charset="0"/>
              </a:defRPr>
            </a:lvl9pPr>
          </a:lstStyle>
          <a:p>
            <a:r>
              <a:rPr lang="en-US" altLang="en-US" sz="1800" b="1" dirty="0">
                <a:cs typeface="Akhbar MT" pitchFamily="2" charset="-78"/>
              </a:rPr>
              <a:t>Structure</a:t>
            </a:r>
            <a:endParaRPr lang="en-US" altLang="en-US" sz="1800" dirty="0">
              <a:cs typeface="Akhbar MT" pitchFamily="2" charset="-78"/>
            </a:endParaRPr>
          </a:p>
        </p:txBody>
      </p:sp>
      <p:sp>
        <p:nvSpPr>
          <p:cNvPr id="92" name="40 Elipse"/>
          <p:cNvSpPr/>
          <p:nvPr/>
        </p:nvSpPr>
        <p:spPr>
          <a:xfrm>
            <a:off x="3948113" y="2792413"/>
            <a:ext cx="71437" cy="73025"/>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1600">
                <a:solidFill>
                  <a:schemeClr val="tx1"/>
                </a:solidFill>
                <a:latin typeface="Calibri" pitchFamily="34" charset="0"/>
              </a:defRPr>
            </a:lvl1pPr>
            <a:lvl2pPr marL="742950" indent="-285750">
              <a:defRPr sz="1600">
                <a:solidFill>
                  <a:schemeClr val="tx1"/>
                </a:solidFill>
                <a:latin typeface="Calibri" pitchFamily="34" charset="0"/>
              </a:defRPr>
            </a:lvl2pPr>
            <a:lvl3pPr marL="1143000" indent="-228600">
              <a:defRPr sz="1600">
                <a:solidFill>
                  <a:schemeClr val="tx1"/>
                </a:solidFill>
                <a:latin typeface="Calibri" pitchFamily="34" charset="0"/>
              </a:defRPr>
            </a:lvl3pPr>
            <a:lvl4pPr marL="1600200" indent="-228600">
              <a:defRPr sz="1600">
                <a:solidFill>
                  <a:schemeClr val="tx1"/>
                </a:solidFill>
                <a:latin typeface="Calibri" pitchFamily="34" charset="0"/>
              </a:defRPr>
            </a:lvl4pPr>
            <a:lvl5pPr marL="2057400" indent="-228600">
              <a:defRPr sz="1600">
                <a:solidFill>
                  <a:schemeClr val="tx1"/>
                </a:solidFill>
                <a:latin typeface="Calibri" pitchFamily="34" charset="0"/>
              </a:defRPr>
            </a:lvl5pPr>
            <a:lvl6pPr marL="2514600" indent="-228600" defTabSz="812800" fontAlgn="base">
              <a:spcBef>
                <a:spcPct val="0"/>
              </a:spcBef>
              <a:spcAft>
                <a:spcPct val="0"/>
              </a:spcAft>
              <a:defRPr sz="1600">
                <a:solidFill>
                  <a:schemeClr val="tx1"/>
                </a:solidFill>
                <a:latin typeface="Calibri" pitchFamily="34" charset="0"/>
              </a:defRPr>
            </a:lvl6pPr>
            <a:lvl7pPr marL="2971800" indent="-228600" defTabSz="812800" fontAlgn="base">
              <a:spcBef>
                <a:spcPct val="0"/>
              </a:spcBef>
              <a:spcAft>
                <a:spcPct val="0"/>
              </a:spcAft>
              <a:defRPr sz="1600">
                <a:solidFill>
                  <a:schemeClr val="tx1"/>
                </a:solidFill>
                <a:latin typeface="Calibri" pitchFamily="34" charset="0"/>
              </a:defRPr>
            </a:lvl7pPr>
            <a:lvl8pPr marL="3429000" indent="-228600" defTabSz="812800" fontAlgn="base">
              <a:spcBef>
                <a:spcPct val="0"/>
              </a:spcBef>
              <a:spcAft>
                <a:spcPct val="0"/>
              </a:spcAft>
              <a:defRPr sz="1600">
                <a:solidFill>
                  <a:schemeClr val="tx1"/>
                </a:solidFill>
                <a:latin typeface="Calibri" pitchFamily="34" charset="0"/>
              </a:defRPr>
            </a:lvl8pPr>
            <a:lvl9pPr marL="3886200" indent="-228600" defTabSz="812800" fontAlgn="base">
              <a:spcBef>
                <a:spcPct val="0"/>
              </a:spcBef>
              <a:spcAft>
                <a:spcPct val="0"/>
              </a:spcAft>
              <a:defRPr sz="1600">
                <a:solidFill>
                  <a:schemeClr val="tx1"/>
                </a:solidFill>
                <a:latin typeface="Calibri" pitchFamily="34" charset="0"/>
              </a:defRPr>
            </a:lvl9pPr>
          </a:lstStyle>
          <a:p>
            <a:pPr algn="ctr"/>
            <a:endParaRPr lang="en-US" altLang="en-US" sz="1800">
              <a:solidFill>
                <a:srgbClr val="FFFFFF"/>
              </a:solidFill>
              <a:cs typeface="Akhbar MT" pitchFamily="2" charset="-78"/>
            </a:endParaRPr>
          </a:p>
        </p:txBody>
      </p:sp>
      <p:cxnSp>
        <p:nvCxnSpPr>
          <p:cNvPr id="93" name="41 Conector recto"/>
          <p:cNvCxnSpPr/>
          <p:nvPr/>
        </p:nvCxnSpPr>
        <p:spPr>
          <a:xfrm flipV="1">
            <a:off x="3032125" y="2881313"/>
            <a:ext cx="893763" cy="231775"/>
          </a:xfrm>
          <a:prstGeom prst="line">
            <a:avLst/>
          </a:prstGeom>
          <a:ln w="1905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94" name="42 Rectángulo"/>
          <p:cNvSpPr>
            <a:spLocks noChangeArrowheads="1"/>
          </p:cNvSpPr>
          <p:nvPr/>
        </p:nvSpPr>
        <p:spPr bwMode="auto">
          <a:xfrm>
            <a:off x="4068763" y="3236913"/>
            <a:ext cx="48180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Calibri" pitchFamily="34" charset="0"/>
              </a:defRPr>
            </a:lvl1pPr>
            <a:lvl2pPr marL="742950" indent="-285750">
              <a:defRPr sz="1600">
                <a:solidFill>
                  <a:schemeClr val="tx1"/>
                </a:solidFill>
                <a:latin typeface="Calibri" pitchFamily="34" charset="0"/>
              </a:defRPr>
            </a:lvl2pPr>
            <a:lvl3pPr marL="1143000" indent="-228600">
              <a:defRPr sz="1600">
                <a:solidFill>
                  <a:schemeClr val="tx1"/>
                </a:solidFill>
                <a:latin typeface="Calibri" pitchFamily="34" charset="0"/>
              </a:defRPr>
            </a:lvl3pPr>
            <a:lvl4pPr marL="1600200" indent="-228600">
              <a:defRPr sz="1600">
                <a:solidFill>
                  <a:schemeClr val="tx1"/>
                </a:solidFill>
                <a:latin typeface="Calibri" pitchFamily="34" charset="0"/>
              </a:defRPr>
            </a:lvl4pPr>
            <a:lvl5pPr marL="2057400" indent="-228600">
              <a:defRPr sz="1600">
                <a:solidFill>
                  <a:schemeClr val="tx1"/>
                </a:solidFill>
                <a:latin typeface="Calibri" pitchFamily="34" charset="0"/>
              </a:defRPr>
            </a:lvl5pPr>
            <a:lvl6pPr marL="2514600" indent="-228600" defTabSz="812800" fontAlgn="base">
              <a:spcBef>
                <a:spcPct val="0"/>
              </a:spcBef>
              <a:spcAft>
                <a:spcPct val="0"/>
              </a:spcAft>
              <a:defRPr sz="1600">
                <a:solidFill>
                  <a:schemeClr val="tx1"/>
                </a:solidFill>
                <a:latin typeface="Calibri" pitchFamily="34" charset="0"/>
              </a:defRPr>
            </a:lvl6pPr>
            <a:lvl7pPr marL="2971800" indent="-228600" defTabSz="812800" fontAlgn="base">
              <a:spcBef>
                <a:spcPct val="0"/>
              </a:spcBef>
              <a:spcAft>
                <a:spcPct val="0"/>
              </a:spcAft>
              <a:defRPr sz="1600">
                <a:solidFill>
                  <a:schemeClr val="tx1"/>
                </a:solidFill>
                <a:latin typeface="Calibri" pitchFamily="34" charset="0"/>
              </a:defRPr>
            </a:lvl7pPr>
            <a:lvl8pPr marL="3429000" indent="-228600" defTabSz="812800" fontAlgn="base">
              <a:spcBef>
                <a:spcPct val="0"/>
              </a:spcBef>
              <a:spcAft>
                <a:spcPct val="0"/>
              </a:spcAft>
              <a:defRPr sz="1600">
                <a:solidFill>
                  <a:schemeClr val="tx1"/>
                </a:solidFill>
                <a:latin typeface="Calibri" pitchFamily="34" charset="0"/>
              </a:defRPr>
            </a:lvl8pPr>
            <a:lvl9pPr marL="3886200" indent="-228600" defTabSz="812800" fontAlgn="base">
              <a:spcBef>
                <a:spcPct val="0"/>
              </a:spcBef>
              <a:spcAft>
                <a:spcPct val="0"/>
              </a:spcAft>
              <a:defRPr sz="1600">
                <a:solidFill>
                  <a:schemeClr val="tx1"/>
                </a:solidFill>
                <a:latin typeface="Calibri" pitchFamily="34" charset="0"/>
              </a:defRPr>
            </a:lvl9pPr>
          </a:lstStyle>
          <a:p>
            <a:r>
              <a:rPr lang="en-US" altLang="en-US" sz="1800" b="1" dirty="0">
                <a:cs typeface="Akhbar MT" pitchFamily="2" charset="-78"/>
              </a:rPr>
              <a:t>F1 - Plot</a:t>
            </a:r>
            <a:endParaRPr lang="en-US" altLang="en-US" sz="1800" dirty="0">
              <a:cs typeface="Akhbar MT" pitchFamily="2" charset="-78"/>
            </a:endParaRPr>
          </a:p>
        </p:txBody>
      </p:sp>
      <p:sp>
        <p:nvSpPr>
          <p:cNvPr id="95" name="43 Elipse"/>
          <p:cNvSpPr/>
          <p:nvPr/>
        </p:nvSpPr>
        <p:spPr>
          <a:xfrm>
            <a:off x="3984625" y="3471863"/>
            <a:ext cx="73025" cy="71437"/>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1600">
                <a:solidFill>
                  <a:schemeClr val="tx1"/>
                </a:solidFill>
                <a:latin typeface="Calibri" pitchFamily="34" charset="0"/>
              </a:defRPr>
            </a:lvl1pPr>
            <a:lvl2pPr marL="742950" indent="-285750">
              <a:defRPr sz="1600">
                <a:solidFill>
                  <a:schemeClr val="tx1"/>
                </a:solidFill>
                <a:latin typeface="Calibri" pitchFamily="34" charset="0"/>
              </a:defRPr>
            </a:lvl2pPr>
            <a:lvl3pPr marL="1143000" indent="-228600">
              <a:defRPr sz="1600">
                <a:solidFill>
                  <a:schemeClr val="tx1"/>
                </a:solidFill>
                <a:latin typeface="Calibri" pitchFamily="34" charset="0"/>
              </a:defRPr>
            </a:lvl3pPr>
            <a:lvl4pPr marL="1600200" indent="-228600">
              <a:defRPr sz="1600">
                <a:solidFill>
                  <a:schemeClr val="tx1"/>
                </a:solidFill>
                <a:latin typeface="Calibri" pitchFamily="34" charset="0"/>
              </a:defRPr>
            </a:lvl4pPr>
            <a:lvl5pPr marL="2057400" indent="-228600">
              <a:defRPr sz="1600">
                <a:solidFill>
                  <a:schemeClr val="tx1"/>
                </a:solidFill>
                <a:latin typeface="Calibri" pitchFamily="34" charset="0"/>
              </a:defRPr>
            </a:lvl5pPr>
            <a:lvl6pPr marL="2514600" indent="-228600" defTabSz="812800" fontAlgn="base">
              <a:spcBef>
                <a:spcPct val="0"/>
              </a:spcBef>
              <a:spcAft>
                <a:spcPct val="0"/>
              </a:spcAft>
              <a:defRPr sz="1600">
                <a:solidFill>
                  <a:schemeClr val="tx1"/>
                </a:solidFill>
                <a:latin typeface="Calibri" pitchFamily="34" charset="0"/>
              </a:defRPr>
            </a:lvl6pPr>
            <a:lvl7pPr marL="2971800" indent="-228600" defTabSz="812800" fontAlgn="base">
              <a:spcBef>
                <a:spcPct val="0"/>
              </a:spcBef>
              <a:spcAft>
                <a:spcPct val="0"/>
              </a:spcAft>
              <a:defRPr sz="1600">
                <a:solidFill>
                  <a:schemeClr val="tx1"/>
                </a:solidFill>
                <a:latin typeface="Calibri" pitchFamily="34" charset="0"/>
              </a:defRPr>
            </a:lvl7pPr>
            <a:lvl8pPr marL="3429000" indent="-228600" defTabSz="812800" fontAlgn="base">
              <a:spcBef>
                <a:spcPct val="0"/>
              </a:spcBef>
              <a:spcAft>
                <a:spcPct val="0"/>
              </a:spcAft>
              <a:defRPr sz="1600">
                <a:solidFill>
                  <a:schemeClr val="tx1"/>
                </a:solidFill>
                <a:latin typeface="Calibri" pitchFamily="34" charset="0"/>
              </a:defRPr>
            </a:lvl8pPr>
            <a:lvl9pPr marL="3886200" indent="-228600" defTabSz="812800" fontAlgn="base">
              <a:spcBef>
                <a:spcPct val="0"/>
              </a:spcBef>
              <a:spcAft>
                <a:spcPct val="0"/>
              </a:spcAft>
              <a:defRPr sz="1600">
                <a:solidFill>
                  <a:schemeClr val="tx1"/>
                </a:solidFill>
                <a:latin typeface="Calibri" pitchFamily="34" charset="0"/>
              </a:defRPr>
            </a:lvl9pPr>
          </a:lstStyle>
          <a:p>
            <a:pPr algn="ctr"/>
            <a:endParaRPr lang="en-US" altLang="en-US" sz="1800">
              <a:solidFill>
                <a:srgbClr val="FFFFFF"/>
              </a:solidFill>
              <a:cs typeface="Akhbar MT" pitchFamily="2" charset="-78"/>
            </a:endParaRPr>
          </a:p>
        </p:txBody>
      </p:sp>
      <p:cxnSp>
        <p:nvCxnSpPr>
          <p:cNvPr id="96" name="44 Conector recto"/>
          <p:cNvCxnSpPr/>
          <p:nvPr/>
        </p:nvCxnSpPr>
        <p:spPr>
          <a:xfrm flipV="1">
            <a:off x="3159125" y="3517900"/>
            <a:ext cx="836613" cy="125413"/>
          </a:xfrm>
          <a:prstGeom prst="line">
            <a:avLst/>
          </a:prstGeom>
          <a:ln w="1905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97" name="45 Rectángulo"/>
          <p:cNvSpPr>
            <a:spLocks noChangeArrowheads="1"/>
          </p:cNvSpPr>
          <p:nvPr/>
        </p:nvSpPr>
        <p:spPr bwMode="auto">
          <a:xfrm>
            <a:off x="4029075" y="3871913"/>
            <a:ext cx="48164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Calibri" pitchFamily="34" charset="0"/>
              </a:defRPr>
            </a:lvl1pPr>
            <a:lvl2pPr marL="742950" indent="-285750">
              <a:defRPr sz="1600">
                <a:solidFill>
                  <a:schemeClr val="tx1"/>
                </a:solidFill>
                <a:latin typeface="Calibri" pitchFamily="34" charset="0"/>
              </a:defRPr>
            </a:lvl2pPr>
            <a:lvl3pPr marL="1143000" indent="-228600">
              <a:defRPr sz="1600">
                <a:solidFill>
                  <a:schemeClr val="tx1"/>
                </a:solidFill>
                <a:latin typeface="Calibri" pitchFamily="34" charset="0"/>
              </a:defRPr>
            </a:lvl3pPr>
            <a:lvl4pPr marL="1600200" indent="-228600">
              <a:defRPr sz="1600">
                <a:solidFill>
                  <a:schemeClr val="tx1"/>
                </a:solidFill>
                <a:latin typeface="Calibri" pitchFamily="34" charset="0"/>
              </a:defRPr>
            </a:lvl4pPr>
            <a:lvl5pPr marL="2057400" indent="-228600">
              <a:defRPr sz="1600">
                <a:solidFill>
                  <a:schemeClr val="tx1"/>
                </a:solidFill>
                <a:latin typeface="Calibri" pitchFamily="34" charset="0"/>
              </a:defRPr>
            </a:lvl5pPr>
            <a:lvl6pPr marL="2514600" indent="-228600" defTabSz="812800" fontAlgn="base">
              <a:spcBef>
                <a:spcPct val="0"/>
              </a:spcBef>
              <a:spcAft>
                <a:spcPct val="0"/>
              </a:spcAft>
              <a:defRPr sz="1600">
                <a:solidFill>
                  <a:schemeClr val="tx1"/>
                </a:solidFill>
                <a:latin typeface="Calibri" pitchFamily="34" charset="0"/>
              </a:defRPr>
            </a:lvl6pPr>
            <a:lvl7pPr marL="2971800" indent="-228600" defTabSz="812800" fontAlgn="base">
              <a:spcBef>
                <a:spcPct val="0"/>
              </a:spcBef>
              <a:spcAft>
                <a:spcPct val="0"/>
              </a:spcAft>
              <a:defRPr sz="1600">
                <a:solidFill>
                  <a:schemeClr val="tx1"/>
                </a:solidFill>
                <a:latin typeface="Calibri" pitchFamily="34" charset="0"/>
              </a:defRPr>
            </a:lvl7pPr>
            <a:lvl8pPr marL="3429000" indent="-228600" defTabSz="812800" fontAlgn="base">
              <a:spcBef>
                <a:spcPct val="0"/>
              </a:spcBef>
              <a:spcAft>
                <a:spcPct val="0"/>
              </a:spcAft>
              <a:defRPr sz="1600">
                <a:solidFill>
                  <a:schemeClr val="tx1"/>
                </a:solidFill>
                <a:latin typeface="Calibri" pitchFamily="34" charset="0"/>
              </a:defRPr>
            </a:lvl8pPr>
            <a:lvl9pPr marL="3886200" indent="-228600" defTabSz="812800" fontAlgn="base">
              <a:spcBef>
                <a:spcPct val="0"/>
              </a:spcBef>
              <a:spcAft>
                <a:spcPct val="0"/>
              </a:spcAft>
              <a:defRPr sz="1600">
                <a:solidFill>
                  <a:schemeClr val="tx1"/>
                </a:solidFill>
                <a:latin typeface="Calibri" pitchFamily="34" charset="0"/>
              </a:defRPr>
            </a:lvl9pPr>
          </a:lstStyle>
          <a:p>
            <a:r>
              <a:rPr lang="en-US" altLang="en-US" sz="1800" b="1" dirty="0">
                <a:cs typeface="Akhbar MT" pitchFamily="2" charset="-78"/>
              </a:rPr>
              <a:t>F2 Land Feature</a:t>
            </a:r>
            <a:endParaRPr lang="en-US" altLang="en-US" sz="1800" dirty="0">
              <a:cs typeface="Akhbar MT" pitchFamily="2" charset="-78"/>
            </a:endParaRPr>
          </a:p>
        </p:txBody>
      </p:sp>
      <p:sp>
        <p:nvSpPr>
          <p:cNvPr id="98" name="46 Elipse"/>
          <p:cNvSpPr/>
          <p:nvPr/>
        </p:nvSpPr>
        <p:spPr>
          <a:xfrm>
            <a:off x="3967163" y="4076700"/>
            <a:ext cx="71437" cy="7143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1600">
                <a:solidFill>
                  <a:schemeClr val="tx1"/>
                </a:solidFill>
                <a:latin typeface="Calibri" pitchFamily="34" charset="0"/>
              </a:defRPr>
            </a:lvl1pPr>
            <a:lvl2pPr marL="742950" indent="-285750">
              <a:defRPr sz="1600">
                <a:solidFill>
                  <a:schemeClr val="tx1"/>
                </a:solidFill>
                <a:latin typeface="Calibri" pitchFamily="34" charset="0"/>
              </a:defRPr>
            </a:lvl2pPr>
            <a:lvl3pPr marL="1143000" indent="-228600">
              <a:defRPr sz="1600">
                <a:solidFill>
                  <a:schemeClr val="tx1"/>
                </a:solidFill>
                <a:latin typeface="Calibri" pitchFamily="34" charset="0"/>
              </a:defRPr>
            </a:lvl3pPr>
            <a:lvl4pPr marL="1600200" indent="-228600">
              <a:defRPr sz="1600">
                <a:solidFill>
                  <a:schemeClr val="tx1"/>
                </a:solidFill>
                <a:latin typeface="Calibri" pitchFamily="34" charset="0"/>
              </a:defRPr>
            </a:lvl4pPr>
            <a:lvl5pPr marL="2057400" indent="-228600">
              <a:defRPr sz="1600">
                <a:solidFill>
                  <a:schemeClr val="tx1"/>
                </a:solidFill>
                <a:latin typeface="Calibri" pitchFamily="34" charset="0"/>
              </a:defRPr>
            </a:lvl5pPr>
            <a:lvl6pPr marL="2514600" indent="-228600" defTabSz="812800" fontAlgn="base">
              <a:spcBef>
                <a:spcPct val="0"/>
              </a:spcBef>
              <a:spcAft>
                <a:spcPct val="0"/>
              </a:spcAft>
              <a:defRPr sz="1600">
                <a:solidFill>
                  <a:schemeClr val="tx1"/>
                </a:solidFill>
                <a:latin typeface="Calibri" pitchFamily="34" charset="0"/>
              </a:defRPr>
            </a:lvl6pPr>
            <a:lvl7pPr marL="2971800" indent="-228600" defTabSz="812800" fontAlgn="base">
              <a:spcBef>
                <a:spcPct val="0"/>
              </a:spcBef>
              <a:spcAft>
                <a:spcPct val="0"/>
              </a:spcAft>
              <a:defRPr sz="1600">
                <a:solidFill>
                  <a:schemeClr val="tx1"/>
                </a:solidFill>
                <a:latin typeface="Calibri" pitchFamily="34" charset="0"/>
              </a:defRPr>
            </a:lvl7pPr>
            <a:lvl8pPr marL="3429000" indent="-228600" defTabSz="812800" fontAlgn="base">
              <a:spcBef>
                <a:spcPct val="0"/>
              </a:spcBef>
              <a:spcAft>
                <a:spcPct val="0"/>
              </a:spcAft>
              <a:defRPr sz="1600">
                <a:solidFill>
                  <a:schemeClr val="tx1"/>
                </a:solidFill>
                <a:latin typeface="Calibri" pitchFamily="34" charset="0"/>
              </a:defRPr>
            </a:lvl8pPr>
            <a:lvl9pPr marL="3886200" indent="-228600" defTabSz="812800" fontAlgn="base">
              <a:spcBef>
                <a:spcPct val="0"/>
              </a:spcBef>
              <a:spcAft>
                <a:spcPct val="0"/>
              </a:spcAft>
              <a:defRPr sz="1600">
                <a:solidFill>
                  <a:schemeClr val="tx1"/>
                </a:solidFill>
                <a:latin typeface="Calibri" pitchFamily="34" charset="0"/>
              </a:defRPr>
            </a:lvl9pPr>
          </a:lstStyle>
          <a:p>
            <a:pPr algn="ctr"/>
            <a:endParaRPr lang="en-US" altLang="en-US" sz="1800">
              <a:solidFill>
                <a:srgbClr val="FFFFFF"/>
              </a:solidFill>
              <a:cs typeface="Akhbar MT" pitchFamily="2" charset="-78"/>
            </a:endParaRPr>
          </a:p>
        </p:txBody>
      </p:sp>
      <p:cxnSp>
        <p:nvCxnSpPr>
          <p:cNvPr id="99" name="47 Conector recto"/>
          <p:cNvCxnSpPr/>
          <p:nvPr/>
        </p:nvCxnSpPr>
        <p:spPr>
          <a:xfrm flipV="1">
            <a:off x="3009900" y="4149725"/>
            <a:ext cx="838200" cy="9525"/>
          </a:xfrm>
          <a:prstGeom prst="line">
            <a:avLst/>
          </a:prstGeom>
          <a:ln w="1905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0" name="22 Conector recto"/>
          <p:cNvCxnSpPr/>
          <p:nvPr/>
        </p:nvCxnSpPr>
        <p:spPr>
          <a:xfrm flipH="1">
            <a:off x="-368300" y="2176463"/>
            <a:ext cx="2701925" cy="0"/>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1" name="23 Conector recto"/>
          <p:cNvCxnSpPr/>
          <p:nvPr/>
        </p:nvCxnSpPr>
        <p:spPr>
          <a:xfrm flipH="1">
            <a:off x="-596900" y="2686050"/>
            <a:ext cx="3159125" cy="0"/>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2" name="25 Conector recto"/>
          <p:cNvCxnSpPr/>
          <p:nvPr/>
        </p:nvCxnSpPr>
        <p:spPr>
          <a:xfrm flipH="1">
            <a:off x="-800100" y="3186113"/>
            <a:ext cx="3362325" cy="0"/>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3" name="26 Conector recto"/>
          <p:cNvCxnSpPr/>
          <p:nvPr/>
        </p:nvCxnSpPr>
        <p:spPr>
          <a:xfrm flipH="1">
            <a:off x="-728663" y="3643313"/>
            <a:ext cx="3290888" cy="0"/>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4" name="27 Conector recto"/>
          <p:cNvCxnSpPr/>
          <p:nvPr/>
        </p:nvCxnSpPr>
        <p:spPr>
          <a:xfrm flipH="1">
            <a:off x="-657225" y="4113213"/>
            <a:ext cx="3078163" cy="0"/>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05" name="45 Rectángulo"/>
          <p:cNvSpPr>
            <a:spLocks noChangeArrowheads="1"/>
          </p:cNvSpPr>
          <p:nvPr/>
        </p:nvSpPr>
        <p:spPr bwMode="auto">
          <a:xfrm>
            <a:off x="4021137" y="4391704"/>
            <a:ext cx="216129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600">
                <a:solidFill>
                  <a:schemeClr val="tx1"/>
                </a:solidFill>
                <a:latin typeface="Calibri" pitchFamily="34" charset="0"/>
              </a:defRPr>
            </a:lvl1pPr>
            <a:lvl2pPr marL="742950" indent="-285750">
              <a:defRPr sz="1600">
                <a:solidFill>
                  <a:schemeClr val="tx1"/>
                </a:solidFill>
                <a:latin typeface="Calibri" pitchFamily="34" charset="0"/>
              </a:defRPr>
            </a:lvl2pPr>
            <a:lvl3pPr marL="1143000" indent="-228600">
              <a:defRPr sz="1600">
                <a:solidFill>
                  <a:schemeClr val="tx1"/>
                </a:solidFill>
                <a:latin typeface="Calibri" pitchFamily="34" charset="0"/>
              </a:defRPr>
            </a:lvl3pPr>
            <a:lvl4pPr marL="1600200" indent="-228600">
              <a:defRPr sz="1600">
                <a:solidFill>
                  <a:schemeClr val="tx1"/>
                </a:solidFill>
                <a:latin typeface="Calibri" pitchFamily="34" charset="0"/>
              </a:defRPr>
            </a:lvl4pPr>
            <a:lvl5pPr marL="2057400" indent="-228600">
              <a:defRPr sz="1600">
                <a:solidFill>
                  <a:schemeClr val="tx1"/>
                </a:solidFill>
                <a:latin typeface="Calibri" pitchFamily="34" charset="0"/>
              </a:defRPr>
            </a:lvl5pPr>
            <a:lvl6pPr marL="2514600" indent="-228600" defTabSz="812800" fontAlgn="base">
              <a:spcBef>
                <a:spcPct val="0"/>
              </a:spcBef>
              <a:spcAft>
                <a:spcPct val="0"/>
              </a:spcAft>
              <a:defRPr sz="1600">
                <a:solidFill>
                  <a:schemeClr val="tx1"/>
                </a:solidFill>
                <a:latin typeface="Calibri" pitchFamily="34" charset="0"/>
              </a:defRPr>
            </a:lvl6pPr>
            <a:lvl7pPr marL="2971800" indent="-228600" defTabSz="812800" fontAlgn="base">
              <a:spcBef>
                <a:spcPct val="0"/>
              </a:spcBef>
              <a:spcAft>
                <a:spcPct val="0"/>
              </a:spcAft>
              <a:defRPr sz="1600">
                <a:solidFill>
                  <a:schemeClr val="tx1"/>
                </a:solidFill>
                <a:latin typeface="Calibri" pitchFamily="34" charset="0"/>
              </a:defRPr>
            </a:lvl7pPr>
            <a:lvl8pPr marL="3429000" indent="-228600" defTabSz="812800" fontAlgn="base">
              <a:spcBef>
                <a:spcPct val="0"/>
              </a:spcBef>
              <a:spcAft>
                <a:spcPct val="0"/>
              </a:spcAft>
              <a:defRPr sz="1600">
                <a:solidFill>
                  <a:schemeClr val="tx1"/>
                </a:solidFill>
                <a:latin typeface="Calibri" pitchFamily="34" charset="0"/>
              </a:defRPr>
            </a:lvl8pPr>
            <a:lvl9pPr marL="3886200" indent="-228600" defTabSz="812800" fontAlgn="base">
              <a:spcBef>
                <a:spcPct val="0"/>
              </a:spcBef>
              <a:spcAft>
                <a:spcPct val="0"/>
              </a:spcAft>
              <a:defRPr sz="1600">
                <a:solidFill>
                  <a:schemeClr val="tx1"/>
                </a:solidFill>
                <a:latin typeface="Calibri" pitchFamily="34" charset="0"/>
              </a:defRPr>
            </a:lvl9pPr>
          </a:lstStyle>
          <a:p>
            <a:r>
              <a:rPr lang="en-US" altLang="en-US" sz="1800" b="1" dirty="0">
                <a:cs typeface="Akhbar MT" pitchFamily="2" charset="-78"/>
              </a:rPr>
              <a:t>F3 Subplot</a:t>
            </a:r>
          </a:p>
        </p:txBody>
      </p:sp>
      <p:sp>
        <p:nvSpPr>
          <p:cNvPr id="106" name="46 Elipse"/>
          <p:cNvSpPr/>
          <p:nvPr/>
        </p:nvSpPr>
        <p:spPr>
          <a:xfrm>
            <a:off x="3814763" y="5605463"/>
            <a:ext cx="71437" cy="7143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1600">
                <a:solidFill>
                  <a:schemeClr val="tx1"/>
                </a:solidFill>
                <a:latin typeface="Calibri" pitchFamily="34" charset="0"/>
              </a:defRPr>
            </a:lvl1pPr>
            <a:lvl2pPr marL="742950" indent="-285750">
              <a:defRPr sz="1600">
                <a:solidFill>
                  <a:schemeClr val="tx1"/>
                </a:solidFill>
                <a:latin typeface="Calibri" pitchFamily="34" charset="0"/>
              </a:defRPr>
            </a:lvl2pPr>
            <a:lvl3pPr marL="1143000" indent="-228600">
              <a:defRPr sz="1600">
                <a:solidFill>
                  <a:schemeClr val="tx1"/>
                </a:solidFill>
                <a:latin typeface="Calibri" pitchFamily="34" charset="0"/>
              </a:defRPr>
            </a:lvl3pPr>
            <a:lvl4pPr marL="1600200" indent="-228600">
              <a:defRPr sz="1600">
                <a:solidFill>
                  <a:schemeClr val="tx1"/>
                </a:solidFill>
                <a:latin typeface="Calibri" pitchFamily="34" charset="0"/>
              </a:defRPr>
            </a:lvl4pPr>
            <a:lvl5pPr marL="2057400" indent="-228600">
              <a:defRPr sz="1600">
                <a:solidFill>
                  <a:schemeClr val="tx1"/>
                </a:solidFill>
                <a:latin typeface="Calibri" pitchFamily="34" charset="0"/>
              </a:defRPr>
            </a:lvl5pPr>
            <a:lvl6pPr marL="2514600" indent="-228600" defTabSz="812800" fontAlgn="base">
              <a:spcBef>
                <a:spcPct val="0"/>
              </a:spcBef>
              <a:spcAft>
                <a:spcPct val="0"/>
              </a:spcAft>
              <a:defRPr sz="1600">
                <a:solidFill>
                  <a:schemeClr val="tx1"/>
                </a:solidFill>
                <a:latin typeface="Calibri" pitchFamily="34" charset="0"/>
              </a:defRPr>
            </a:lvl6pPr>
            <a:lvl7pPr marL="2971800" indent="-228600" defTabSz="812800" fontAlgn="base">
              <a:spcBef>
                <a:spcPct val="0"/>
              </a:spcBef>
              <a:spcAft>
                <a:spcPct val="0"/>
              </a:spcAft>
              <a:defRPr sz="1600">
                <a:solidFill>
                  <a:schemeClr val="tx1"/>
                </a:solidFill>
                <a:latin typeface="Calibri" pitchFamily="34" charset="0"/>
              </a:defRPr>
            </a:lvl7pPr>
            <a:lvl8pPr marL="3429000" indent="-228600" defTabSz="812800" fontAlgn="base">
              <a:spcBef>
                <a:spcPct val="0"/>
              </a:spcBef>
              <a:spcAft>
                <a:spcPct val="0"/>
              </a:spcAft>
              <a:defRPr sz="1600">
                <a:solidFill>
                  <a:schemeClr val="tx1"/>
                </a:solidFill>
                <a:latin typeface="Calibri" pitchFamily="34" charset="0"/>
              </a:defRPr>
            </a:lvl8pPr>
            <a:lvl9pPr marL="3886200" indent="-228600" defTabSz="812800" fontAlgn="base">
              <a:spcBef>
                <a:spcPct val="0"/>
              </a:spcBef>
              <a:spcAft>
                <a:spcPct val="0"/>
              </a:spcAft>
              <a:defRPr sz="1600">
                <a:solidFill>
                  <a:schemeClr val="tx1"/>
                </a:solidFill>
                <a:latin typeface="Calibri" pitchFamily="34" charset="0"/>
              </a:defRPr>
            </a:lvl9pPr>
          </a:lstStyle>
          <a:p>
            <a:pPr algn="ctr"/>
            <a:endParaRPr lang="en-US" altLang="en-US" sz="1800">
              <a:solidFill>
                <a:srgbClr val="FFFFFF"/>
              </a:solidFill>
              <a:cs typeface="Akhbar MT" pitchFamily="2" charset="-78"/>
            </a:endParaRPr>
          </a:p>
        </p:txBody>
      </p:sp>
      <p:cxnSp>
        <p:nvCxnSpPr>
          <p:cNvPr id="107" name="47 Conector recto"/>
          <p:cNvCxnSpPr/>
          <p:nvPr/>
        </p:nvCxnSpPr>
        <p:spPr>
          <a:xfrm flipV="1">
            <a:off x="2844800" y="4637088"/>
            <a:ext cx="938213" cy="82550"/>
          </a:xfrm>
          <a:prstGeom prst="line">
            <a:avLst/>
          </a:prstGeom>
          <a:ln w="1905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8" name="27 Conector recto"/>
          <p:cNvCxnSpPr/>
          <p:nvPr/>
        </p:nvCxnSpPr>
        <p:spPr>
          <a:xfrm flipH="1">
            <a:off x="-596900" y="4678363"/>
            <a:ext cx="2754313" cy="0"/>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10" name="27 Conector recto"/>
          <p:cNvCxnSpPr/>
          <p:nvPr/>
        </p:nvCxnSpPr>
        <p:spPr>
          <a:xfrm flipH="1">
            <a:off x="-1376363" y="5567363"/>
            <a:ext cx="2752726" cy="0"/>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11" name="27 Conector recto"/>
          <p:cNvCxnSpPr/>
          <p:nvPr/>
        </p:nvCxnSpPr>
        <p:spPr>
          <a:xfrm flipH="1">
            <a:off x="-849313" y="5143500"/>
            <a:ext cx="2754313" cy="0"/>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12" name="47 Conector recto"/>
          <p:cNvCxnSpPr/>
          <p:nvPr/>
        </p:nvCxnSpPr>
        <p:spPr>
          <a:xfrm>
            <a:off x="2603500" y="5567363"/>
            <a:ext cx="1179513" cy="63500"/>
          </a:xfrm>
          <a:prstGeom prst="line">
            <a:avLst/>
          </a:prstGeom>
          <a:ln w="1905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3" name="47 Conector recto"/>
          <p:cNvCxnSpPr/>
          <p:nvPr/>
        </p:nvCxnSpPr>
        <p:spPr>
          <a:xfrm>
            <a:off x="2778125" y="5149850"/>
            <a:ext cx="1108075" cy="4763"/>
          </a:xfrm>
          <a:prstGeom prst="line">
            <a:avLst/>
          </a:prstGeom>
          <a:ln w="1905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14" name="45 Rectángulo"/>
          <p:cNvSpPr>
            <a:spLocks noChangeArrowheads="1"/>
          </p:cNvSpPr>
          <p:nvPr/>
        </p:nvSpPr>
        <p:spPr bwMode="auto">
          <a:xfrm>
            <a:off x="4043363" y="4959350"/>
            <a:ext cx="48164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Calibri" pitchFamily="34" charset="0"/>
              </a:defRPr>
            </a:lvl1pPr>
            <a:lvl2pPr marL="742950" indent="-285750">
              <a:defRPr sz="1600">
                <a:solidFill>
                  <a:schemeClr val="tx1"/>
                </a:solidFill>
                <a:latin typeface="Calibri" pitchFamily="34" charset="0"/>
              </a:defRPr>
            </a:lvl2pPr>
            <a:lvl3pPr marL="1143000" indent="-228600">
              <a:defRPr sz="1600">
                <a:solidFill>
                  <a:schemeClr val="tx1"/>
                </a:solidFill>
                <a:latin typeface="Calibri" pitchFamily="34" charset="0"/>
              </a:defRPr>
            </a:lvl3pPr>
            <a:lvl4pPr marL="1600200" indent="-228600">
              <a:defRPr sz="1600">
                <a:solidFill>
                  <a:schemeClr val="tx1"/>
                </a:solidFill>
                <a:latin typeface="Calibri" pitchFamily="34" charset="0"/>
              </a:defRPr>
            </a:lvl4pPr>
            <a:lvl5pPr marL="2057400" indent="-228600">
              <a:defRPr sz="1600">
                <a:solidFill>
                  <a:schemeClr val="tx1"/>
                </a:solidFill>
                <a:latin typeface="Calibri" pitchFamily="34" charset="0"/>
              </a:defRPr>
            </a:lvl5pPr>
            <a:lvl6pPr marL="2514600" indent="-228600" defTabSz="812800" fontAlgn="base">
              <a:spcBef>
                <a:spcPct val="0"/>
              </a:spcBef>
              <a:spcAft>
                <a:spcPct val="0"/>
              </a:spcAft>
              <a:defRPr sz="1600">
                <a:solidFill>
                  <a:schemeClr val="tx1"/>
                </a:solidFill>
                <a:latin typeface="Calibri" pitchFamily="34" charset="0"/>
              </a:defRPr>
            </a:lvl6pPr>
            <a:lvl7pPr marL="2971800" indent="-228600" defTabSz="812800" fontAlgn="base">
              <a:spcBef>
                <a:spcPct val="0"/>
              </a:spcBef>
              <a:spcAft>
                <a:spcPct val="0"/>
              </a:spcAft>
              <a:defRPr sz="1600">
                <a:solidFill>
                  <a:schemeClr val="tx1"/>
                </a:solidFill>
                <a:latin typeface="Calibri" pitchFamily="34" charset="0"/>
              </a:defRPr>
            </a:lvl7pPr>
            <a:lvl8pPr marL="3429000" indent="-228600" defTabSz="812800" fontAlgn="base">
              <a:spcBef>
                <a:spcPct val="0"/>
              </a:spcBef>
              <a:spcAft>
                <a:spcPct val="0"/>
              </a:spcAft>
              <a:defRPr sz="1600">
                <a:solidFill>
                  <a:schemeClr val="tx1"/>
                </a:solidFill>
                <a:latin typeface="Calibri" pitchFamily="34" charset="0"/>
              </a:defRPr>
            </a:lvl8pPr>
            <a:lvl9pPr marL="3886200" indent="-228600" defTabSz="812800" fontAlgn="base">
              <a:spcBef>
                <a:spcPct val="0"/>
              </a:spcBef>
              <a:spcAft>
                <a:spcPct val="0"/>
              </a:spcAft>
              <a:defRPr sz="1600">
                <a:solidFill>
                  <a:schemeClr val="tx1"/>
                </a:solidFill>
                <a:latin typeface="Calibri" pitchFamily="34" charset="0"/>
              </a:defRPr>
            </a:lvl9pPr>
          </a:lstStyle>
          <a:p>
            <a:r>
              <a:rPr lang="en-US" altLang="en-US" sz="1800" b="1" dirty="0">
                <a:cs typeface="Akhbar MT" pitchFamily="2" charset="-78"/>
              </a:rPr>
              <a:t>F4 to F9</a:t>
            </a:r>
            <a:endParaRPr lang="en-US" altLang="en-US" sz="1800" dirty="0">
              <a:cs typeface="Akhbar MT" pitchFamily="2" charset="-78"/>
            </a:endParaRPr>
          </a:p>
        </p:txBody>
      </p:sp>
      <p:sp>
        <p:nvSpPr>
          <p:cNvPr id="115" name="45 Rectángulo"/>
          <p:cNvSpPr>
            <a:spLocks noChangeArrowheads="1"/>
          </p:cNvSpPr>
          <p:nvPr/>
        </p:nvSpPr>
        <p:spPr bwMode="auto">
          <a:xfrm>
            <a:off x="4051300" y="5446713"/>
            <a:ext cx="48164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Calibri" pitchFamily="34" charset="0"/>
              </a:defRPr>
            </a:lvl1pPr>
            <a:lvl2pPr marL="742950" indent="-285750">
              <a:defRPr sz="1600">
                <a:solidFill>
                  <a:schemeClr val="tx1"/>
                </a:solidFill>
                <a:latin typeface="Calibri" pitchFamily="34" charset="0"/>
              </a:defRPr>
            </a:lvl2pPr>
            <a:lvl3pPr marL="1143000" indent="-228600">
              <a:defRPr sz="1600">
                <a:solidFill>
                  <a:schemeClr val="tx1"/>
                </a:solidFill>
                <a:latin typeface="Calibri" pitchFamily="34" charset="0"/>
              </a:defRPr>
            </a:lvl3pPr>
            <a:lvl4pPr marL="1600200" indent="-228600">
              <a:defRPr sz="1600">
                <a:solidFill>
                  <a:schemeClr val="tx1"/>
                </a:solidFill>
                <a:latin typeface="Calibri" pitchFamily="34" charset="0"/>
              </a:defRPr>
            </a:lvl4pPr>
            <a:lvl5pPr marL="2057400" indent="-228600">
              <a:defRPr sz="1600">
                <a:solidFill>
                  <a:schemeClr val="tx1"/>
                </a:solidFill>
                <a:latin typeface="Calibri" pitchFamily="34" charset="0"/>
              </a:defRPr>
            </a:lvl5pPr>
            <a:lvl6pPr marL="2514600" indent="-228600" defTabSz="812800" fontAlgn="base">
              <a:spcBef>
                <a:spcPct val="0"/>
              </a:spcBef>
              <a:spcAft>
                <a:spcPct val="0"/>
              </a:spcAft>
              <a:defRPr sz="1600">
                <a:solidFill>
                  <a:schemeClr val="tx1"/>
                </a:solidFill>
                <a:latin typeface="Calibri" pitchFamily="34" charset="0"/>
              </a:defRPr>
            </a:lvl6pPr>
            <a:lvl7pPr marL="2971800" indent="-228600" defTabSz="812800" fontAlgn="base">
              <a:spcBef>
                <a:spcPct val="0"/>
              </a:spcBef>
              <a:spcAft>
                <a:spcPct val="0"/>
              </a:spcAft>
              <a:defRPr sz="1600">
                <a:solidFill>
                  <a:schemeClr val="tx1"/>
                </a:solidFill>
                <a:latin typeface="Calibri" pitchFamily="34" charset="0"/>
              </a:defRPr>
            </a:lvl7pPr>
            <a:lvl8pPr marL="3429000" indent="-228600" defTabSz="812800" fontAlgn="base">
              <a:spcBef>
                <a:spcPct val="0"/>
              </a:spcBef>
              <a:spcAft>
                <a:spcPct val="0"/>
              </a:spcAft>
              <a:defRPr sz="1600">
                <a:solidFill>
                  <a:schemeClr val="tx1"/>
                </a:solidFill>
                <a:latin typeface="Calibri" pitchFamily="34" charset="0"/>
              </a:defRPr>
            </a:lvl8pPr>
            <a:lvl9pPr marL="3886200" indent="-228600" defTabSz="812800" fontAlgn="base">
              <a:spcBef>
                <a:spcPct val="0"/>
              </a:spcBef>
              <a:spcAft>
                <a:spcPct val="0"/>
              </a:spcAft>
              <a:defRPr sz="1600">
                <a:solidFill>
                  <a:schemeClr val="tx1"/>
                </a:solidFill>
                <a:latin typeface="Calibri" pitchFamily="34" charset="0"/>
              </a:defRPr>
            </a:lvl9pPr>
          </a:lstStyle>
          <a:p>
            <a:r>
              <a:rPr lang="en-US" altLang="en-US" sz="1800" b="1" dirty="0">
                <a:cs typeface="Akhbar MT" pitchFamily="2" charset="-78"/>
              </a:rPr>
              <a:t>Conclusion</a:t>
            </a:r>
            <a:endParaRPr lang="en-US" altLang="en-US" sz="1800" dirty="0">
              <a:cs typeface="Akhbar MT" pitchFamily="2" charset="-78"/>
            </a:endParaRPr>
          </a:p>
        </p:txBody>
      </p:sp>
      <p:sp>
        <p:nvSpPr>
          <p:cNvPr id="4130" name="TextBox 117"/>
          <p:cNvSpPr txBox="1">
            <a:spLocks noChangeArrowheads="1"/>
          </p:cNvSpPr>
          <p:nvPr/>
        </p:nvSpPr>
        <p:spPr bwMode="auto">
          <a:xfrm>
            <a:off x="1752600" y="381000"/>
            <a:ext cx="7010400" cy="86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Calibri" pitchFamily="34" charset="0"/>
              </a:defRPr>
            </a:lvl1pPr>
            <a:lvl2pPr marL="742950" indent="-285750">
              <a:defRPr sz="1600">
                <a:solidFill>
                  <a:schemeClr val="tx1"/>
                </a:solidFill>
                <a:latin typeface="Calibri" pitchFamily="34" charset="0"/>
              </a:defRPr>
            </a:lvl2pPr>
            <a:lvl3pPr marL="1143000" indent="-228600">
              <a:defRPr sz="1600">
                <a:solidFill>
                  <a:schemeClr val="tx1"/>
                </a:solidFill>
                <a:latin typeface="Calibri" pitchFamily="34" charset="0"/>
              </a:defRPr>
            </a:lvl3pPr>
            <a:lvl4pPr marL="1600200" indent="-228600">
              <a:defRPr sz="1600">
                <a:solidFill>
                  <a:schemeClr val="tx1"/>
                </a:solidFill>
                <a:latin typeface="Calibri" pitchFamily="34" charset="0"/>
              </a:defRPr>
            </a:lvl4pPr>
            <a:lvl5pPr marL="2057400" indent="-228600">
              <a:defRPr sz="1600">
                <a:solidFill>
                  <a:schemeClr val="tx1"/>
                </a:solidFill>
                <a:latin typeface="Calibri" pitchFamily="34" charset="0"/>
              </a:defRPr>
            </a:lvl5pPr>
            <a:lvl6pPr marL="2514600" indent="-228600" defTabSz="812800" fontAlgn="base">
              <a:spcBef>
                <a:spcPct val="0"/>
              </a:spcBef>
              <a:spcAft>
                <a:spcPct val="0"/>
              </a:spcAft>
              <a:defRPr sz="1600">
                <a:solidFill>
                  <a:schemeClr val="tx1"/>
                </a:solidFill>
                <a:latin typeface="Calibri" pitchFamily="34" charset="0"/>
              </a:defRPr>
            </a:lvl6pPr>
            <a:lvl7pPr marL="2971800" indent="-228600" defTabSz="812800" fontAlgn="base">
              <a:spcBef>
                <a:spcPct val="0"/>
              </a:spcBef>
              <a:spcAft>
                <a:spcPct val="0"/>
              </a:spcAft>
              <a:defRPr sz="1600">
                <a:solidFill>
                  <a:schemeClr val="tx1"/>
                </a:solidFill>
                <a:latin typeface="Calibri" pitchFamily="34" charset="0"/>
              </a:defRPr>
            </a:lvl7pPr>
            <a:lvl8pPr marL="3429000" indent="-228600" defTabSz="812800" fontAlgn="base">
              <a:spcBef>
                <a:spcPct val="0"/>
              </a:spcBef>
              <a:spcAft>
                <a:spcPct val="0"/>
              </a:spcAft>
              <a:defRPr sz="1600">
                <a:solidFill>
                  <a:schemeClr val="tx1"/>
                </a:solidFill>
                <a:latin typeface="Calibri" pitchFamily="34" charset="0"/>
              </a:defRPr>
            </a:lvl8pPr>
            <a:lvl9pPr marL="3886200" indent="-228600" defTabSz="812800" fontAlgn="base">
              <a:spcBef>
                <a:spcPct val="0"/>
              </a:spcBef>
              <a:spcAft>
                <a:spcPct val="0"/>
              </a:spcAft>
              <a:defRPr sz="1600">
                <a:solidFill>
                  <a:schemeClr val="tx1"/>
                </a:solidFill>
                <a:latin typeface="Calibri" pitchFamily="34" charset="0"/>
              </a:defRPr>
            </a:lvl9pPr>
          </a:lstStyle>
          <a:p>
            <a:r>
              <a:rPr lang="en-US" altLang="en-US" sz="5000" b="1" dirty="0">
                <a:latin typeface="Bradley Hand ITC" pitchFamily="66" charset="0"/>
              </a:rPr>
              <a:t>Content</a:t>
            </a:r>
          </a:p>
        </p:txBody>
      </p:sp>
      <p:sp>
        <p:nvSpPr>
          <p:cNvPr id="119" name="Rectangle 118"/>
          <p:cNvSpPr/>
          <p:nvPr/>
        </p:nvSpPr>
        <p:spPr>
          <a:xfrm>
            <a:off x="1905000" y="1138238"/>
            <a:ext cx="7239000" cy="46037"/>
          </a:xfrm>
          <a:prstGeom prst="rect">
            <a:avLst/>
          </a:prstGeom>
          <a:solidFill>
            <a:srgbClr val="00644F"/>
          </a:solidFill>
          <a:ln>
            <a:solidFill>
              <a:srgbClr val="00640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1600">
                <a:solidFill>
                  <a:schemeClr val="tx1"/>
                </a:solidFill>
                <a:latin typeface="Calibri" pitchFamily="34" charset="0"/>
              </a:defRPr>
            </a:lvl1pPr>
            <a:lvl2pPr marL="742950" indent="-285750">
              <a:defRPr sz="1600">
                <a:solidFill>
                  <a:schemeClr val="tx1"/>
                </a:solidFill>
                <a:latin typeface="Calibri" pitchFamily="34" charset="0"/>
              </a:defRPr>
            </a:lvl2pPr>
            <a:lvl3pPr marL="1143000" indent="-228600">
              <a:defRPr sz="1600">
                <a:solidFill>
                  <a:schemeClr val="tx1"/>
                </a:solidFill>
                <a:latin typeface="Calibri" pitchFamily="34" charset="0"/>
              </a:defRPr>
            </a:lvl3pPr>
            <a:lvl4pPr marL="1600200" indent="-228600">
              <a:defRPr sz="1600">
                <a:solidFill>
                  <a:schemeClr val="tx1"/>
                </a:solidFill>
                <a:latin typeface="Calibri" pitchFamily="34" charset="0"/>
              </a:defRPr>
            </a:lvl4pPr>
            <a:lvl5pPr marL="2057400" indent="-228600">
              <a:defRPr sz="1600">
                <a:solidFill>
                  <a:schemeClr val="tx1"/>
                </a:solidFill>
                <a:latin typeface="Calibri" pitchFamily="34" charset="0"/>
              </a:defRPr>
            </a:lvl5pPr>
            <a:lvl6pPr marL="2514600" indent="-228600" defTabSz="812800" fontAlgn="base">
              <a:spcBef>
                <a:spcPct val="0"/>
              </a:spcBef>
              <a:spcAft>
                <a:spcPct val="0"/>
              </a:spcAft>
              <a:defRPr sz="1600">
                <a:solidFill>
                  <a:schemeClr val="tx1"/>
                </a:solidFill>
                <a:latin typeface="Calibri" pitchFamily="34" charset="0"/>
              </a:defRPr>
            </a:lvl6pPr>
            <a:lvl7pPr marL="2971800" indent="-228600" defTabSz="812800" fontAlgn="base">
              <a:spcBef>
                <a:spcPct val="0"/>
              </a:spcBef>
              <a:spcAft>
                <a:spcPct val="0"/>
              </a:spcAft>
              <a:defRPr sz="1600">
                <a:solidFill>
                  <a:schemeClr val="tx1"/>
                </a:solidFill>
                <a:latin typeface="Calibri" pitchFamily="34" charset="0"/>
              </a:defRPr>
            </a:lvl7pPr>
            <a:lvl8pPr marL="3429000" indent="-228600" defTabSz="812800" fontAlgn="base">
              <a:spcBef>
                <a:spcPct val="0"/>
              </a:spcBef>
              <a:spcAft>
                <a:spcPct val="0"/>
              </a:spcAft>
              <a:defRPr sz="1600">
                <a:solidFill>
                  <a:schemeClr val="tx1"/>
                </a:solidFill>
                <a:latin typeface="Calibri" pitchFamily="34" charset="0"/>
              </a:defRPr>
            </a:lvl8pPr>
            <a:lvl9pPr marL="3886200" indent="-228600" defTabSz="812800" fontAlgn="base">
              <a:spcBef>
                <a:spcPct val="0"/>
              </a:spcBef>
              <a:spcAft>
                <a:spcPct val="0"/>
              </a:spcAft>
              <a:defRPr sz="1600">
                <a:solidFill>
                  <a:schemeClr val="tx1"/>
                </a:solidFill>
                <a:latin typeface="Calibri" pitchFamily="34" charset="0"/>
              </a:defRPr>
            </a:lvl9pPr>
          </a:lstStyle>
          <a:p>
            <a:pPr algn="ctr"/>
            <a:endParaRPr lang="en-US" altLang="en-US">
              <a:solidFill>
                <a:srgbClr val="FFFFFF"/>
              </a:solidFill>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wipe(left)">
                                      <p:cBhvr>
                                        <p:cTn id="7" dur="500"/>
                                        <p:tgtEl>
                                          <p:spTgt spid="100"/>
                                        </p:tgtEl>
                                      </p:cBhvr>
                                    </p:animEffect>
                                  </p:childTnLst>
                                </p:cTn>
                              </p:par>
                            </p:childTnLst>
                          </p:cTn>
                        </p:par>
                        <p:par>
                          <p:cTn id="8" fill="hold" nodeType="afterGroup">
                            <p:stCondLst>
                              <p:cond delay="500"/>
                            </p:stCondLst>
                            <p:childTnLst>
                              <p:par>
                                <p:cTn id="9" presetID="22" presetClass="entr" presetSubtype="8" fill="hold"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wipe(left)">
                                      <p:cBhvr>
                                        <p:cTn id="11" dur="500"/>
                                        <p:tgtEl>
                                          <p:spTgt spid="87"/>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6"/>
                                        </p:tgtEl>
                                        <p:attrNameLst>
                                          <p:attrName>style.visibility</p:attrName>
                                        </p:attrNameLst>
                                      </p:cBhvr>
                                      <p:to>
                                        <p:strVal val="visible"/>
                                      </p:to>
                                    </p:set>
                                    <p:animEffect transition="in" filter="wipe(left)">
                                      <p:cBhvr>
                                        <p:cTn id="15" dur="500"/>
                                        <p:tgtEl>
                                          <p:spTgt spid="86"/>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5"/>
                                        </p:tgtEl>
                                        <p:attrNameLst>
                                          <p:attrName>style.visibility</p:attrName>
                                        </p:attrNameLst>
                                      </p:cBhvr>
                                      <p:to>
                                        <p:strVal val="visible"/>
                                      </p:to>
                                    </p:set>
                                    <p:animEffect transition="in" filter="wipe(left)">
                                      <p:cBhvr>
                                        <p:cTn id="19" dur="500"/>
                                        <p:tgtEl>
                                          <p:spTgt spid="85"/>
                                        </p:tgtEl>
                                      </p:cBhvr>
                                    </p:animEffect>
                                  </p:childTnLst>
                                </p:cTn>
                              </p:par>
                            </p:childTnLst>
                          </p:cTn>
                        </p:par>
                        <p:par>
                          <p:cTn id="20" fill="hold" nodeType="afterGroup">
                            <p:stCondLst>
                              <p:cond delay="2000"/>
                            </p:stCondLst>
                            <p:childTnLst>
                              <p:par>
                                <p:cTn id="21" presetID="22" presetClass="entr" presetSubtype="8" fill="hold" nodeType="afterEffect">
                                  <p:stCondLst>
                                    <p:cond delay="0"/>
                                  </p:stCondLst>
                                  <p:childTnLst>
                                    <p:set>
                                      <p:cBhvr>
                                        <p:cTn id="22" dur="1" fill="hold">
                                          <p:stCondLst>
                                            <p:cond delay="0"/>
                                          </p:stCondLst>
                                        </p:cTn>
                                        <p:tgtEl>
                                          <p:spTgt spid="101"/>
                                        </p:tgtEl>
                                        <p:attrNameLst>
                                          <p:attrName>style.visibility</p:attrName>
                                        </p:attrNameLst>
                                      </p:cBhvr>
                                      <p:to>
                                        <p:strVal val="visible"/>
                                      </p:to>
                                    </p:set>
                                    <p:animEffect transition="in" filter="wipe(left)">
                                      <p:cBhvr>
                                        <p:cTn id="23" dur="500"/>
                                        <p:tgtEl>
                                          <p:spTgt spid="101"/>
                                        </p:tgtEl>
                                      </p:cBhvr>
                                    </p:animEffect>
                                  </p:childTnLst>
                                </p:cTn>
                              </p:par>
                            </p:childTnLst>
                          </p:cTn>
                        </p:par>
                        <p:par>
                          <p:cTn id="24" fill="hold" nodeType="afterGroup">
                            <p:stCondLst>
                              <p:cond delay="2500"/>
                            </p:stCondLst>
                            <p:childTnLst>
                              <p:par>
                                <p:cTn id="25" presetID="22" presetClass="entr" presetSubtype="8" fill="hold" nodeType="afterEffect">
                                  <p:stCondLst>
                                    <p:cond delay="0"/>
                                  </p:stCondLst>
                                  <p:childTnLst>
                                    <p:set>
                                      <p:cBhvr>
                                        <p:cTn id="26" dur="1" fill="hold">
                                          <p:stCondLst>
                                            <p:cond delay="0"/>
                                          </p:stCondLst>
                                        </p:cTn>
                                        <p:tgtEl>
                                          <p:spTgt spid="90"/>
                                        </p:tgtEl>
                                        <p:attrNameLst>
                                          <p:attrName>style.visibility</p:attrName>
                                        </p:attrNameLst>
                                      </p:cBhvr>
                                      <p:to>
                                        <p:strVal val="visible"/>
                                      </p:to>
                                    </p:set>
                                    <p:animEffect transition="in" filter="wipe(left)">
                                      <p:cBhvr>
                                        <p:cTn id="27" dur="500"/>
                                        <p:tgtEl>
                                          <p:spTgt spid="90"/>
                                        </p:tgtEl>
                                      </p:cBhvr>
                                    </p:animEffect>
                                  </p:childTnLst>
                                </p:cTn>
                              </p:par>
                            </p:childTnLst>
                          </p:cTn>
                        </p:par>
                        <p:par>
                          <p:cTn id="28" fill="hold" nodeType="afterGroup">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89"/>
                                        </p:tgtEl>
                                        <p:attrNameLst>
                                          <p:attrName>style.visibility</p:attrName>
                                        </p:attrNameLst>
                                      </p:cBhvr>
                                      <p:to>
                                        <p:strVal val="visible"/>
                                      </p:to>
                                    </p:set>
                                    <p:animEffect transition="in" filter="wipe(left)">
                                      <p:cBhvr>
                                        <p:cTn id="31" dur="500"/>
                                        <p:tgtEl>
                                          <p:spTgt spid="89"/>
                                        </p:tgtEl>
                                      </p:cBhvr>
                                    </p:animEffect>
                                  </p:childTnLst>
                                </p:cTn>
                              </p:par>
                            </p:childTnLst>
                          </p:cTn>
                        </p:par>
                        <p:par>
                          <p:cTn id="32" fill="hold" nodeType="afterGroup">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88"/>
                                        </p:tgtEl>
                                        <p:attrNameLst>
                                          <p:attrName>style.visibility</p:attrName>
                                        </p:attrNameLst>
                                      </p:cBhvr>
                                      <p:to>
                                        <p:strVal val="visible"/>
                                      </p:to>
                                    </p:set>
                                    <p:animEffect transition="in" filter="wipe(left)">
                                      <p:cBhvr>
                                        <p:cTn id="35" dur="500"/>
                                        <p:tgtEl>
                                          <p:spTgt spid="88"/>
                                        </p:tgtEl>
                                      </p:cBhvr>
                                    </p:animEffect>
                                  </p:childTnLst>
                                </p:cTn>
                              </p:par>
                            </p:childTnLst>
                          </p:cTn>
                        </p:par>
                        <p:par>
                          <p:cTn id="36" fill="hold" nodeType="afterGroup">
                            <p:stCondLst>
                              <p:cond delay="4000"/>
                            </p:stCondLst>
                            <p:childTnLst>
                              <p:par>
                                <p:cTn id="37" presetID="22" presetClass="entr" presetSubtype="8" fill="hold" nodeType="afterEffect">
                                  <p:stCondLst>
                                    <p:cond delay="0"/>
                                  </p:stCondLst>
                                  <p:childTnLst>
                                    <p:set>
                                      <p:cBhvr>
                                        <p:cTn id="38" dur="1" fill="hold">
                                          <p:stCondLst>
                                            <p:cond delay="0"/>
                                          </p:stCondLst>
                                        </p:cTn>
                                        <p:tgtEl>
                                          <p:spTgt spid="102"/>
                                        </p:tgtEl>
                                        <p:attrNameLst>
                                          <p:attrName>style.visibility</p:attrName>
                                        </p:attrNameLst>
                                      </p:cBhvr>
                                      <p:to>
                                        <p:strVal val="visible"/>
                                      </p:to>
                                    </p:set>
                                    <p:animEffect transition="in" filter="wipe(left)">
                                      <p:cBhvr>
                                        <p:cTn id="39" dur="500"/>
                                        <p:tgtEl>
                                          <p:spTgt spid="102"/>
                                        </p:tgtEl>
                                      </p:cBhvr>
                                    </p:animEffect>
                                  </p:childTnLst>
                                </p:cTn>
                              </p:par>
                            </p:childTnLst>
                          </p:cTn>
                        </p:par>
                        <p:par>
                          <p:cTn id="40" fill="hold" nodeType="afterGroup">
                            <p:stCondLst>
                              <p:cond delay="4500"/>
                            </p:stCondLst>
                            <p:childTnLst>
                              <p:par>
                                <p:cTn id="41" presetID="22" presetClass="entr" presetSubtype="8" fill="hold" nodeType="afterEffect">
                                  <p:stCondLst>
                                    <p:cond delay="0"/>
                                  </p:stCondLst>
                                  <p:childTnLst>
                                    <p:set>
                                      <p:cBhvr>
                                        <p:cTn id="42" dur="1" fill="hold">
                                          <p:stCondLst>
                                            <p:cond delay="0"/>
                                          </p:stCondLst>
                                        </p:cTn>
                                        <p:tgtEl>
                                          <p:spTgt spid="93"/>
                                        </p:tgtEl>
                                        <p:attrNameLst>
                                          <p:attrName>style.visibility</p:attrName>
                                        </p:attrNameLst>
                                      </p:cBhvr>
                                      <p:to>
                                        <p:strVal val="visible"/>
                                      </p:to>
                                    </p:set>
                                    <p:animEffect transition="in" filter="wipe(left)">
                                      <p:cBhvr>
                                        <p:cTn id="43" dur="500"/>
                                        <p:tgtEl>
                                          <p:spTgt spid="93"/>
                                        </p:tgtEl>
                                      </p:cBhvr>
                                    </p:animEffect>
                                  </p:childTnLst>
                                </p:cTn>
                              </p:par>
                            </p:childTnLst>
                          </p:cTn>
                        </p:par>
                        <p:par>
                          <p:cTn id="44" fill="hold" nodeType="afterGroup">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92"/>
                                        </p:tgtEl>
                                        <p:attrNameLst>
                                          <p:attrName>style.visibility</p:attrName>
                                        </p:attrNameLst>
                                      </p:cBhvr>
                                      <p:to>
                                        <p:strVal val="visible"/>
                                      </p:to>
                                    </p:set>
                                    <p:animEffect transition="in" filter="wipe(left)">
                                      <p:cBhvr>
                                        <p:cTn id="47" dur="500"/>
                                        <p:tgtEl>
                                          <p:spTgt spid="92"/>
                                        </p:tgtEl>
                                      </p:cBhvr>
                                    </p:animEffect>
                                  </p:childTnLst>
                                </p:cTn>
                              </p:par>
                            </p:childTnLst>
                          </p:cTn>
                        </p:par>
                        <p:par>
                          <p:cTn id="48" fill="hold" nodeType="afterGroup">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91"/>
                                        </p:tgtEl>
                                        <p:attrNameLst>
                                          <p:attrName>style.visibility</p:attrName>
                                        </p:attrNameLst>
                                      </p:cBhvr>
                                      <p:to>
                                        <p:strVal val="visible"/>
                                      </p:to>
                                    </p:set>
                                    <p:animEffect transition="in" filter="wipe(left)">
                                      <p:cBhvr>
                                        <p:cTn id="51" dur="500"/>
                                        <p:tgtEl>
                                          <p:spTgt spid="91"/>
                                        </p:tgtEl>
                                      </p:cBhvr>
                                    </p:animEffect>
                                  </p:childTnLst>
                                </p:cTn>
                              </p:par>
                            </p:childTnLst>
                          </p:cTn>
                        </p:par>
                        <p:par>
                          <p:cTn id="52" fill="hold" nodeType="afterGroup">
                            <p:stCondLst>
                              <p:cond delay="6000"/>
                            </p:stCondLst>
                            <p:childTnLst>
                              <p:par>
                                <p:cTn id="53" presetID="22" presetClass="entr" presetSubtype="8" fill="hold" nodeType="afterEffect">
                                  <p:stCondLst>
                                    <p:cond delay="0"/>
                                  </p:stCondLst>
                                  <p:childTnLst>
                                    <p:set>
                                      <p:cBhvr>
                                        <p:cTn id="54" dur="1" fill="hold">
                                          <p:stCondLst>
                                            <p:cond delay="0"/>
                                          </p:stCondLst>
                                        </p:cTn>
                                        <p:tgtEl>
                                          <p:spTgt spid="103"/>
                                        </p:tgtEl>
                                        <p:attrNameLst>
                                          <p:attrName>style.visibility</p:attrName>
                                        </p:attrNameLst>
                                      </p:cBhvr>
                                      <p:to>
                                        <p:strVal val="visible"/>
                                      </p:to>
                                    </p:set>
                                    <p:animEffect transition="in" filter="wipe(left)">
                                      <p:cBhvr>
                                        <p:cTn id="55" dur="500"/>
                                        <p:tgtEl>
                                          <p:spTgt spid="103"/>
                                        </p:tgtEl>
                                      </p:cBhvr>
                                    </p:animEffect>
                                  </p:childTnLst>
                                </p:cTn>
                              </p:par>
                            </p:childTnLst>
                          </p:cTn>
                        </p:par>
                        <p:par>
                          <p:cTn id="56" fill="hold" nodeType="afterGroup">
                            <p:stCondLst>
                              <p:cond delay="6500"/>
                            </p:stCondLst>
                            <p:childTnLst>
                              <p:par>
                                <p:cTn id="57" presetID="22" presetClass="entr" presetSubtype="8" fill="hold" nodeType="afterEffect">
                                  <p:stCondLst>
                                    <p:cond delay="0"/>
                                  </p:stCondLst>
                                  <p:childTnLst>
                                    <p:set>
                                      <p:cBhvr>
                                        <p:cTn id="58" dur="1" fill="hold">
                                          <p:stCondLst>
                                            <p:cond delay="0"/>
                                          </p:stCondLst>
                                        </p:cTn>
                                        <p:tgtEl>
                                          <p:spTgt spid="96"/>
                                        </p:tgtEl>
                                        <p:attrNameLst>
                                          <p:attrName>style.visibility</p:attrName>
                                        </p:attrNameLst>
                                      </p:cBhvr>
                                      <p:to>
                                        <p:strVal val="visible"/>
                                      </p:to>
                                    </p:set>
                                    <p:animEffect transition="in" filter="wipe(left)">
                                      <p:cBhvr>
                                        <p:cTn id="59" dur="500"/>
                                        <p:tgtEl>
                                          <p:spTgt spid="96"/>
                                        </p:tgtEl>
                                      </p:cBhvr>
                                    </p:animEffect>
                                  </p:childTnLst>
                                </p:cTn>
                              </p:par>
                            </p:childTnLst>
                          </p:cTn>
                        </p:par>
                        <p:par>
                          <p:cTn id="60" fill="hold" nodeType="afterGroup">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95"/>
                                        </p:tgtEl>
                                        <p:attrNameLst>
                                          <p:attrName>style.visibility</p:attrName>
                                        </p:attrNameLst>
                                      </p:cBhvr>
                                      <p:to>
                                        <p:strVal val="visible"/>
                                      </p:to>
                                    </p:set>
                                    <p:animEffect transition="in" filter="wipe(left)">
                                      <p:cBhvr>
                                        <p:cTn id="63" dur="500"/>
                                        <p:tgtEl>
                                          <p:spTgt spid="95"/>
                                        </p:tgtEl>
                                      </p:cBhvr>
                                    </p:animEffect>
                                  </p:childTnLst>
                                </p:cTn>
                              </p:par>
                            </p:childTnLst>
                          </p:cTn>
                        </p:par>
                        <p:par>
                          <p:cTn id="64" fill="hold" nodeType="afterGroup">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94"/>
                                        </p:tgtEl>
                                        <p:attrNameLst>
                                          <p:attrName>style.visibility</p:attrName>
                                        </p:attrNameLst>
                                      </p:cBhvr>
                                      <p:to>
                                        <p:strVal val="visible"/>
                                      </p:to>
                                    </p:set>
                                    <p:animEffect transition="in" filter="wipe(left)">
                                      <p:cBhvr>
                                        <p:cTn id="67" dur="500"/>
                                        <p:tgtEl>
                                          <p:spTgt spid="94"/>
                                        </p:tgtEl>
                                      </p:cBhvr>
                                    </p:animEffect>
                                  </p:childTnLst>
                                </p:cTn>
                              </p:par>
                            </p:childTnLst>
                          </p:cTn>
                        </p:par>
                        <p:par>
                          <p:cTn id="68" fill="hold" nodeType="afterGroup">
                            <p:stCondLst>
                              <p:cond delay="8000"/>
                            </p:stCondLst>
                            <p:childTnLst>
                              <p:par>
                                <p:cTn id="69" presetID="22" presetClass="entr" presetSubtype="8" fill="hold" nodeType="afterEffect">
                                  <p:stCondLst>
                                    <p:cond delay="0"/>
                                  </p:stCondLst>
                                  <p:childTnLst>
                                    <p:set>
                                      <p:cBhvr>
                                        <p:cTn id="70" dur="1" fill="hold">
                                          <p:stCondLst>
                                            <p:cond delay="0"/>
                                          </p:stCondLst>
                                        </p:cTn>
                                        <p:tgtEl>
                                          <p:spTgt spid="104"/>
                                        </p:tgtEl>
                                        <p:attrNameLst>
                                          <p:attrName>style.visibility</p:attrName>
                                        </p:attrNameLst>
                                      </p:cBhvr>
                                      <p:to>
                                        <p:strVal val="visible"/>
                                      </p:to>
                                    </p:set>
                                    <p:animEffect transition="in" filter="wipe(left)">
                                      <p:cBhvr>
                                        <p:cTn id="71" dur="500"/>
                                        <p:tgtEl>
                                          <p:spTgt spid="104"/>
                                        </p:tgtEl>
                                      </p:cBhvr>
                                    </p:animEffect>
                                  </p:childTnLst>
                                </p:cTn>
                              </p:par>
                            </p:childTnLst>
                          </p:cTn>
                        </p:par>
                        <p:par>
                          <p:cTn id="72" fill="hold" nodeType="afterGroup">
                            <p:stCondLst>
                              <p:cond delay="8500"/>
                            </p:stCondLst>
                            <p:childTnLst>
                              <p:par>
                                <p:cTn id="73" presetID="22" presetClass="entr" presetSubtype="8" fill="hold" nodeType="afterEffect">
                                  <p:stCondLst>
                                    <p:cond delay="0"/>
                                  </p:stCondLst>
                                  <p:childTnLst>
                                    <p:set>
                                      <p:cBhvr>
                                        <p:cTn id="74" dur="1" fill="hold">
                                          <p:stCondLst>
                                            <p:cond delay="0"/>
                                          </p:stCondLst>
                                        </p:cTn>
                                        <p:tgtEl>
                                          <p:spTgt spid="99"/>
                                        </p:tgtEl>
                                        <p:attrNameLst>
                                          <p:attrName>style.visibility</p:attrName>
                                        </p:attrNameLst>
                                      </p:cBhvr>
                                      <p:to>
                                        <p:strVal val="visible"/>
                                      </p:to>
                                    </p:set>
                                    <p:animEffect transition="in" filter="wipe(left)">
                                      <p:cBhvr>
                                        <p:cTn id="75" dur="500"/>
                                        <p:tgtEl>
                                          <p:spTgt spid="99"/>
                                        </p:tgtEl>
                                      </p:cBhvr>
                                    </p:animEffect>
                                  </p:childTnLst>
                                </p:cTn>
                              </p:par>
                            </p:childTnLst>
                          </p:cTn>
                        </p:par>
                        <p:par>
                          <p:cTn id="76" fill="hold" nodeType="afterGroup">
                            <p:stCondLst>
                              <p:cond delay="9000"/>
                            </p:stCondLst>
                            <p:childTnLst>
                              <p:par>
                                <p:cTn id="77" presetID="22" presetClass="entr" presetSubtype="8" fill="hold" grpId="0" nodeType="afterEffect">
                                  <p:stCondLst>
                                    <p:cond delay="0"/>
                                  </p:stCondLst>
                                  <p:childTnLst>
                                    <p:set>
                                      <p:cBhvr>
                                        <p:cTn id="78" dur="1" fill="hold">
                                          <p:stCondLst>
                                            <p:cond delay="0"/>
                                          </p:stCondLst>
                                        </p:cTn>
                                        <p:tgtEl>
                                          <p:spTgt spid="98"/>
                                        </p:tgtEl>
                                        <p:attrNameLst>
                                          <p:attrName>style.visibility</p:attrName>
                                        </p:attrNameLst>
                                      </p:cBhvr>
                                      <p:to>
                                        <p:strVal val="visible"/>
                                      </p:to>
                                    </p:set>
                                    <p:animEffect transition="in" filter="wipe(left)">
                                      <p:cBhvr>
                                        <p:cTn id="79" dur="500"/>
                                        <p:tgtEl>
                                          <p:spTgt spid="98"/>
                                        </p:tgtEl>
                                      </p:cBhvr>
                                    </p:animEffect>
                                  </p:childTnLst>
                                </p:cTn>
                              </p:par>
                            </p:childTnLst>
                          </p:cTn>
                        </p:par>
                        <p:par>
                          <p:cTn id="80" fill="hold" nodeType="afterGroup">
                            <p:stCondLst>
                              <p:cond delay="9500"/>
                            </p:stCondLst>
                            <p:childTnLst>
                              <p:par>
                                <p:cTn id="81" presetID="22" presetClass="entr" presetSubtype="8" fill="hold" grpId="0" nodeType="afterEffect">
                                  <p:stCondLst>
                                    <p:cond delay="0"/>
                                  </p:stCondLst>
                                  <p:childTnLst>
                                    <p:set>
                                      <p:cBhvr>
                                        <p:cTn id="82" dur="1" fill="hold">
                                          <p:stCondLst>
                                            <p:cond delay="0"/>
                                          </p:stCondLst>
                                        </p:cTn>
                                        <p:tgtEl>
                                          <p:spTgt spid="97"/>
                                        </p:tgtEl>
                                        <p:attrNameLst>
                                          <p:attrName>style.visibility</p:attrName>
                                        </p:attrNameLst>
                                      </p:cBhvr>
                                      <p:to>
                                        <p:strVal val="visible"/>
                                      </p:to>
                                    </p:set>
                                    <p:animEffect transition="in" filter="wipe(left)">
                                      <p:cBhvr>
                                        <p:cTn id="83" dur="500"/>
                                        <p:tgtEl>
                                          <p:spTgt spid="97"/>
                                        </p:tgtEl>
                                      </p:cBhvr>
                                    </p:animEffect>
                                  </p:childTnLst>
                                </p:cTn>
                              </p:par>
                            </p:childTnLst>
                          </p:cTn>
                        </p:par>
                        <p:par>
                          <p:cTn id="84" fill="hold" nodeType="afterGroup">
                            <p:stCondLst>
                              <p:cond delay="10000"/>
                            </p:stCondLst>
                            <p:childTnLst>
                              <p:par>
                                <p:cTn id="85" presetID="22" presetClass="entr" presetSubtype="8" fill="hold" nodeType="afterEffect">
                                  <p:stCondLst>
                                    <p:cond delay="0"/>
                                  </p:stCondLst>
                                  <p:childTnLst>
                                    <p:set>
                                      <p:cBhvr>
                                        <p:cTn id="86" dur="1" fill="hold">
                                          <p:stCondLst>
                                            <p:cond delay="0"/>
                                          </p:stCondLst>
                                        </p:cTn>
                                        <p:tgtEl>
                                          <p:spTgt spid="108"/>
                                        </p:tgtEl>
                                        <p:attrNameLst>
                                          <p:attrName>style.visibility</p:attrName>
                                        </p:attrNameLst>
                                      </p:cBhvr>
                                      <p:to>
                                        <p:strVal val="visible"/>
                                      </p:to>
                                    </p:set>
                                    <p:animEffect transition="in" filter="wipe(left)">
                                      <p:cBhvr>
                                        <p:cTn id="87" dur="500"/>
                                        <p:tgtEl>
                                          <p:spTgt spid="108"/>
                                        </p:tgtEl>
                                      </p:cBhvr>
                                    </p:animEffect>
                                  </p:childTnLst>
                                </p:cTn>
                              </p:par>
                            </p:childTnLst>
                          </p:cTn>
                        </p:par>
                        <p:par>
                          <p:cTn id="88" fill="hold" nodeType="afterGroup">
                            <p:stCondLst>
                              <p:cond delay="10500"/>
                            </p:stCondLst>
                            <p:childTnLst>
                              <p:par>
                                <p:cTn id="89" presetID="22" presetClass="entr" presetSubtype="8" fill="hold" nodeType="afterEffect">
                                  <p:stCondLst>
                                    <p:cond delay="0"/>
                                  </p:stCondLst>
                                  <p:childTnLst>
                                    <p:set>
                                      <p:cBhvr>
                                        <p:cTn id="90" dur="1" fill="hold">
                                          <p:stCondLst>
                                            <p:cond delay="0"/>
                                          </p:stCondLst>
                                        </p:cTn>
                                        <p:tgtEl>
                                          <p:spTgt spid="107"/>
                                        </p:tgtEl>
                                        <p:attrNameLst>
                                          <p:attrName>style.visibility</p:attrName>
                                        </p:attrNameLst>
                                      </p:cBhvr>
                                      <p:to>
                                        <p:strVal val="visible"/>
                                      </p:to>
                                    </p:set>
                                    <p:animEffect transition="in" filter="wipe(left)">
                                      <p:cBhvr>
                                        <p:cTn id="91" dur="500"/>
                                        <p:tgtEl>
                                          <p:spTgt spid="107"/>
                                        </p:tgtEl>
                                      </p:cBhvr>
                                    </p:animEffect>
                                  </p:childTnLst>
                                </p:cTn>
                              </p:par>
                            </p:childTnLst>
                          </p:cTn>
                        </p:par>
                        <p:par>
                          <p:cTn id="92" fill="hold" nodeType="afterGroup">
                            <p:stCondLst>
                              <p:cond delay="11000"/>
                            </p:stCondLst>
                            <p:childTnLst>
                              <p:par>
                                <p:cTn id="93" presetID="22" presetClass="entr" presetSubtype="8" fill="hold" grpId="0" nodeType="afterEffect">
                                  <p:stCondLst>
                                    <p:cond delay="0"/>
                                  </p:stCondLst>
                                  <p:childTnLst>
                                    <p:set>
                                      <p:cBhvr>
                                        <p:cTn id="94" dur="1" fill="hold">
                                          <p:stCondLst>
                                            <p:cond delay="0"/>
                                          </p:stCondLst>
                                        </p:cTn>
                                        <p:tgtEl>
                                          <p:spTgt spid="106"/>
                                        </p:tgtEl>
                                        <p:attrNameLst>
                                          <p:attrName>style.visibility</p:attrName>
                                        </p:attrNameLst>
                                      </p:cBhvr>
                                      <p:to>
                                        <p:strVal val="visible"/>
                                      </p:to>
                                    </p:set>
                                    <p:animEffect transition="in" filter="wipe(left)">
                                      <p:cBhvr>
                                        <p:cTn id="95" dur="500"/>
                                        <p:tgtEl>
                                          <p:spTgt spid="106"/>
                                        </p:tgtEl>
                                      </p:cBhvr>
                                    </p:animEffect>
                                  </p:childTnLst>
                                </p:cTn>
                              </p:par>
                            </p:childTnLst>
                          </p:cTn>
                        </p:par>
                        <p:par>
                          <p:cTn id="96" fill="hold" nodeType="afterGroup">
                            <p:stCondLst>
                              <p:cond delay="11500"/>
                            </p:stCondLst>
                            <p:childTnLst>
                              <p:par>
                                <p:cTn id="97" presetID="22" presetClass="entr" presetSubtype="8" fill="hold" grpId="0" nodeType="afterEffect">
                                  <p:stCondLst>
                                    <p:cond delay="0"/>
                                  </p:stCondLst>
                                  <p:childTnLst>
                                    <p:set>
                                      <p:cBhvr>
                                        <p:cTn id="98" dur="1" fill="hold">
                                          <p:stCondLst>
                                            <p:cond delay="0"/>
                                          </p:stCondLst>
                                        </p:cTn>
                                        <p:tgtEl>
                                          <p:spTgt spid="105"/>
                                        </p:tgtEl>
                                        <p:attrNameLst>
                                          <p:attrName>style.visibility</p:attrName>
                                        </p:attrNameLst>
                                      </p:cBhvr>
                                      <p:to>
                                        <p:strVal val="visible"/>
                                      </p:to>
                                    </p:set>
                                    <p:animEffect transition="in" filter="wipe(left)">
                                      <p:cBhvr>
                                        <p:cTn id="99" dur="500"/>
                                        <p:tgtEl>
                                          <p:spTgt spid="105"/>
                                        </p:tgtEl>
                                      </p:cBhvr>
                                    </p:animEffect>
                                  </p:childTnLst>
                                </p:cTn>
                              </p:par>
                            </p:childTnLst>
                          </p:cTn>
                        </p:par>
                        <p:par>
                          <p:cTn id="100" fill="hold" nodeType="afterGroup">
                            <p:stCondLst>
                              <p:cond delay="12000"/>
                            </p:stCondLst>
                            <p:childTnLst>
                              <p:par>
                                <p:cTn id="101" presetID="22" presetClass="entr" presetSubtype="8" fill="hold" nodeType="afterEffect">
                                  <p:stCondLst>
                                    <p:cond delay="0"/>
                                  </p:stCondLst>
                                  <p:childTnLst>
                                    <p:set>
                                      <p:cBhvr>
                                        <p:cTn id="102" dur="1" fill="hold">
                                          <p:stCondLst>
                                            <p:cond delay="0"/>
                                          </p:stCondLst>
                                        </p:cTn>
                                        <p:tgtEl>
                                          <p:spTgt spid="110"/>
                                        </p:tgtEl>
                                        <p:attrNameLst>
                                          <p:attrName>style.visibility</p:attrName>
                                        </p:attrNameLst>
                                      </p:cBhvr>
                                      <p:to>
                                        <p:strVal val="visible"/>
                                      </p:to>
                                    </p:set>
                                    <p:animEffect transition="in" filter="wipe(left)">
                                      <p:cBhvr>
                                        <p:cTn id="103" dur="500"/>
                                        <p:tgtEl>
                                          <p:spTgt spid="110"/>
                                        </p:tgtEl>
                                      </p:cBhvr>
                                    </p:animEffect>
                                  </p:childTnLst>
                                </p:cTn>
                              </p:par>
                            </p:childTnLst>
                          </p:cTn>
                        </p:par>
                        <p:par>
                          <p:cTn id="104" fill="hold" nodeType="afterGroup">
                            <p:stCondLst>
                              <p:cond delay="12500"/>
                            </p:stCondLst>
                            <p:childTnLst>
                              <p:par>
                                <p:cTn id="105" presetID="22" presetClass="entr" presetSubtype="8" fill="hold" nodeType="afterEffect">
                                  <p:stCondLst>
                                    <p:cond delay="0"/>
                                  </p:stCondLst>
                                  <p:childTnLst>
                                    <p:set>
                                      <p:cBhvr>
                                        <p:cTn id="106" dur="1" fill="hold">
                                          <p:stCondLst>
                                            <p:cond delay="0"/>
                                          </p:stCondLst>
                                        </p:cTn>
                                        <p:tgtEl>
                                          <p:spTgt spid="111"/>
                                        </p:tgtEl>
                                        <p:attrNameLst>
                                          <p:attrName>style.visibility</p:attrName>
                                        </p:attrNameLst>
                                      </p:cBhvr>
                                      <p:to>
                                        <p:strVal val="visible"/>
                                      </p:to>
                                    </p:set>
                                    <p:animEffect transition="in" filter="wipe(left)">
                                      <p:cBhvr>
                                        <p:cTn id="107" dur="500"/>
                                        <p:tgtEl>
                                          <p:spTgt spid="111"/>
                                        </p:tgtEl>
                                      </p:cBhvr>
                                    </p:animEffect>
                                  </p:childTnLst>
                                </p:cTn>
                              </p:par>
                            </p:childTnLst>
                          </p:cTn>
                        </p:par>
                        <p:par>
                          <p:cTn id="108" fill="hold" nodeType="afterGroup">
                            <p:stCondLst>
                              <p:cond delay="13000"/>
                            </p:stCondLst>
                            <p:childTnLst>
                              <p:par>
                                <p:cTn id="109" presetID="22" presetClass="entr" presetSubtype="8" fill="hold" nodeType="afterEffect">
                                  <p:stCondLst>
                                    <p:cond delay="0"/>
                                  </p:stCondLst>
                                  <p:childTnLst>
                                    <p:set>
                                      <p:cBhvr>
                                        <p:cTn id="110" dur="1" fill="hold">
                                          <p:stCondLst>
                                            <p:cond delay="0"/>
                                          </p:stCondLst>
                                        </p:cTn>
                                        <p:tgtEl>
                                          <p:spTgt spid="112"/>
                                        </p:tgtEl>
                                        <p:attrNameLst>
                                          <p:attrName>style.visibility</p:attrName>
                                        </p:attrNameLst>
                                      </p:cBhvr>
                                      <p:to>
                                        <p:strVal val="visible"/>
                                      </p:to>
                                    </p:set>
                                    <p:animEffect transition="in" filter="wipe(left)">
                                      <p:cBhvr>
                                        <p:cTn id="111" dur="500"/>
                                        <p:tgtEl>
                                          <p:spTgt spid="112"/>
                                        </p:tgtEl>
                                      </p:cBhvr>
                                    </p:animEffect>
                                  </p:childTnLst>
                                </p:cTn>
                              </p:par>
                            </p:childTnLst>
                          </p:cTn>
                        </p:par>
                        <p:par>
                          <p:cTn id="112" fill="hold" nodeType="afterGroup">
                            <p:stCondLst>
                              <p:cond delay="13500"/>
                            </p:stCondLst>
                            <p:childTnLst>
                              <p:par>
                                <p:cTn id="113" presetID="22" presetClass="entr" presetSubtype="8" fill="hold" nodeType="afterEffect">
                                  <p:stCondLst>
                                    <p:cond delay="0"/>
                                  </p:stCondLst>
                                  <p:childTnLst>
                                    <p:set>
                                      <p:cBhvr>
                                        <p:cTn id="114" dur="1" fill="hold">
                                          <p:stCondLst>
                                            <p:cond delay="0"/>
                                          </p:stCondLst>
                                        </p:cTn>
                                        <p:tgtEl>
                                          <p:spTgt spid="113"/>
                                        </p:tgtEl>
                                        <p:attrNameLst>
                                          <p:attrName>style.visibility</p:attrName>
                                        </p:attrNameLst>
                                      </p:cBhvr>
                                      <p:to>
                                        <p:strVal val="visible"/>
                                      </p:to>
                                    </p:set>
                                    <p:animEffect transition="in" filter="wipe(left)">
                                      <p:cBhvr>
                                        <p:cTn id="115" dur="500"/>
                                        <p:tgtEl>
                                          <p:spTgt spid="113"/>
                                        </p:tgtEl>
                                      </p:cBhvr>
                                    </p:animEffect>
                                  </p:childTnLst>
                                </p:cTn>
                              </p:par>
                            </p:childTnLst>
                          </p:cTn>
                        </p:par>
                        <p:par>
                          <p:cTn id="116" fill="hold" nodeType="afterGroup">
                            <p:stCondLst>
                              <p:cond delay="14000"/>
                            </p:stCondLst>
                            <p:childTnLst>
                              <p:par>
                                <p:cTn id="117" presetID="22" presetClass="entr" presetSubtype="8" fill="hold" grpId="0" nodeType="afterEffect">
                                  <p:stCondLst>
                                    <p:cond delay="0"/>
                                  </p:stCondLst>
                                  <p:childTnLst>
                                    <p:set>
                                      <p:cBhvr>
                                        <p:cTn id="118" dur="1" fill="hold">
                                          <p:stCondLst>
                                            <p:cond delay="0"/>
                                          </p:stCondLst>
                                        </p:cTn>
                                        <p:tgtEl>
                                          <p:spTgt spid="114"/>
                                        </p:tgtEl>
                                        <p:attrNameLst>
                                          <p:attrName>style.visibility</p:attrName>
                                        </p:attrNameLst>
                                      </p:cBhvr>
                                      <p:to>
                                        <p:strVal val="visible"/>
                                      </p:to>
                                    </p:set>
                                    <p:animEffect transition="in" filter="wipe(left)">
                                      <p:cBhvr>
                                        <p:cTn id="119" dur="500"/>
                                        <p:tgtEl>
                                          <p:spTgt spid="114"/>
                                        </p:tgtEl>
                                      </p:cBhvr>
                                    </p:animEffect>
                                  </p:childTnLst>
                                </p:cTn>
                              </p:par>
                            </p:childTnLst>
                          </p:cTn>
                        </p:par>
                        <p:par>
                          <p:cTn id="120" fill="hold" nodeType="afterGroup">
                            <p:stCondLst>
                              <p:cond delay="14500"/>
                            </p:stCondLst>
                            <p:childTnLst>
                              <p:par>
                                <p:cTn id="121" presetID="22" presetClass="entr" presetSubtype="8" fill="hold" grpId="0" nodeType="afterEffect">
                                  <p:stCondLst>
                                    <p:cond delay="0"/>
                                  </p:stCondLst>
                                  <p:childTnLst>
                                    <p:set>
                                      <p:cBhvr>
                                        <p:cTn id="122" dur="1" fill="hold">
                                          <p:stCondLst>
                                            <p:cond delay="0"/>
                                          </p:stCondLst>
                                        </p:cTn>
                                        <p:tgtEl>
                                          <p:spTgt spid="115"/>
                                        </p:tgtEl>
                                        <p:attrNameLst>
                                          <p:attrName>style.visibility</p:attrName>
                                        </p:attrNameLst>
                                      </p:cBhvr>
                                      <p:to>
                                        <p:strVal val="visible"/>
                                      </p:to>
                                    </p:set>
                                    <p:animEffect transition="in" filter="wipe(left)">
                                      <p:cBhvr>
                                        <p:cTn id="123"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p:bldP spid="86" grpId="0" animBg="1"/>
      <p:bldP spid="88" grpId="0"/>
      <p:bldP spid="89" grpId="0" animBg="1"/>
      <p:bldP spid="91" grpId="0"/>
      <p:bldP spid="92" grpId="0" animBg="1"/>
      <p:bldP spid="94" grpId="0"/>
      <p:bldP spid="95" grpId="0" animBg="1"/>
      <p:bldP spid="97" grpId="0"/>
      <p:bldP spid="98" grpId="0" animBg="1"/>
      <p:bldP spid="105" grpId="0"/>
      <p:bldP spid="106" grpId="0" animBg="1"/>
      <p:bldP spid="114" grpId="0"/>
      <p:bldP spid="1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7495"/>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Title 4"/>
          <p:cNvSpPr>
            <a:spLocks noGrp="1"/>
          </p:cNvSpPr>
          <p:nvPr>
            <p:ph type="ctrTitle"/>
          </p:nvPr>
        </p:nvSpPr>
        <p:spPr>
          <a:xfrm>
            <a:off x="0" y="133350"/>
            <a:ext cx="8780463" cy="1155700"/>
          </a:xfrm>
        </p:spPr>
        <p:txBody>
          <a:bodyPr/>
          <a:lstStyle/>
          <a:p>
            <a:r>
              <a:rPr lang="en-US" altLang="en-US" b="1">
                <a:latin typeface="Bradley Hand ITC" pitchFamily="66" charset="0"/>
              </a:rPr>
              <a:t>Thank you</a:t>
            </a:r>
            <a:endParaRPr lang="en-GB" altLang="en-US"/>
          </a:p>
        </p:txBody>
      </p:sp>
      <p:sp>
        <p:nvSpPr>
          <p:cNvPr id="7" name="Title 4"/>
          <p:cNvSpPr txBox="1">
            <a:spLocks/>
          </p:cNvSpPr>
          <p:nvPr/>
        </p:nvSpPr>
        <p:spPr>
          <a:xfrm>
            <a:off x="2278063" y="3194050"/>
            <a:ext cx="6865937" cy="1998663"/>
          </a:xfrm>
          <a:prstGeom prst="rect">
            <a:avLst/>
          </a:prstGeom>
        </p:spPr>
        <p:txBody>
          <a:bodyPr lIns="145426" tIns="72713" rIns="145426" bIns="72713" anchor="b">
            <a:normAutofit/>
          </a:bodyPr>
          <a:lstStyle>
            <a:lvl1pPr defTabSz="871538">
              <a:defRPr sz="1600">
                <a:solidFill>
                  <a:schemeClr val="tx1"/>
                </a:solidFill>
                <a:latin typeface="Calibri" pitchFamily="34" charset="0"/>
              </a:defRPr>
            </a:lvl1pPr>
            <a:lvl2pPr marL="742950" indent="-285750" defTabSz="871538">
              <a:defRPr sz="1600">
                <a:solidFill>
                  <a:schemeClr val="tx1"/>
                </a:solidFill>
                <a:latin typeface="Calibri" pitchFamily="34" charset="0"/>
              </a:defRPr>
            </a:lvl2pPr>
            <a:lvl3pPr marL="1143000" indent="-228600" defTabSz="871538">
              <a:defRPr sz="1600">
                <a:solidFill>
                  <a:schemeClr val="tx1"/>
                </a:solidFill>
                <a:latin typeface="Calibri" pitchFamily="34" charset="0"/>
              </a:defRPr>
            </a:lvl3pPr>
            <a:lvl4pPr marL="1600200" indent="-228600" defTabSz="871538">
              <a:defRPr sz="1600">
                <a:solidFill>
                  <a:schemeClr val="tx1"/>
                </a:solidFill>
                <a:latin typeface="Calibri" pitchFamily="34" charset="0"/>
              </a:defRPr>
            </a:lvl4pPr>
            <a:lvl5pPr marL="2057400" indent="-228600" defTabSz="871538">
              <a:defRPr sz="1600">
                <a:solidFill>
                  <a:schemeClr val="tx1"/>
                </a:solidFill>
                <a:latin typeface="Calibri" pitchFamily="34" charset="0"/>
              </a:defRPr>
            </a:lvl5pPr>
            <a:lvl6pPr marL="2514600" indent="-228600" defTabSz="871538" fontAlgn="base">
              <a:spcBef>
                <a:spcPct val="0"/>
              </a:spcBef>
              <a:spcAft>
                <a:spcPct val="0"/>
              </a:spcAft>
              <a:defRPr sz="1600">
                <a:solidFill>
                  <a:schemeClr val="tx1"/>
                </a:solidFill>
                <a:latin typeface="Calibri" pitchFamily="34" charset="0"/>
              </a:defRPr>
            </a:lvl6pPr>
            <a:lvl7pPr marL="2971800" indent="-228600" defTabSz="871538" fontAlgn="base">
              <a:spcBef>
                <a:spcPct val="0"/>
              </a:spcBef>
              <a:spcAft>
                <a:spcPct val="0"/>
              </a:spcAft>
              <a:defRPr sz="1600">
                <a:solidFill>
                  <a:schemeClr val="tx1"/>
                </a:solidFill>
                <a:latin typeface="Calibri" pitchFamily="34" charset="0"/>
              </a:defRPr>
            </a:lvl7pPr>
            <a:lvl8pPr marL="3429000" indent="-228600" defTabSz="871538" fontAlgn="base">
              <a:spcBef>
                <a:spcPct val="0"/>
              </a:spcBef>
              <a:spcAft>
                <a:spcPct val="0"/>
              </a:spcAft>
              <a:defRPr sz="1600">
                <a:solidFill>
                  <a:schemeClr val="tx1"/>
                </a:solidFill>
                <a:latin typeface="Calibri" pitchFamily="34" charset="0"/>
              </a:defRPr>
            </a:lvl8pPr>
            <a:lvl9pPr marL="3886200" indent="-228600" defTabSz="871538" fontAlgn="base">
              <a:spcBef>
                <a:spcPct val="0"/>
              </a:spcBef>
              <a:spcAft>
                <a:spcPct val="0"/>
              </a:spcAft>
              <a:defRPr sz="1600">
                <a:solidFill>
                  <a:schemeClr val="tx1"/>
                </a:solidFill>
                <a:latin typeface="Calibri" pitchFamily="34" charset="0"/>
              </a:defRPr>
            </a:lvl9pPr>
          </a:lstStyle>
          <a:p>
            <a:pPr>
              <a:lnSpc>
                <a:spcPct val="70000"/>
              </a:lnSpc>
            </a:pPr>
            <a:endParaRPr lang="en-US" altLang="en-US" sz="1400" b="1" dirty="0">
              <a:latin typeface="Bradley Hand ITC" pitchFamily="66" charset="0"/>
            </a:endParaRPr>
          </a:p>
          <a:p>
            <a:pPr>
              <a:lnSpc>
                <a:spcPct val="70000"/>
              </a:lnSpc>
            </a:pPr>
            <a:r>
              <a:rPr lang="en-US" altLang="en-US" sz="1400" b="1" dirty="0">
                <a:latin typeface="Bradley Hand ITC" pitchFamily="66" charset="0"/>
              </a:rPr>
              <a:t>FAO office in the forest department </a:t>
            </a:r>
          </a:p>
          <a:p>
            <a:pPr>
              <a:lnSpc>
                <a:spcPct val="70000"/>
              </a:lnSpc>
            </a:pPr>
            <a:r>
              <a:rPr lang="en-US" altLang="en-US" sz="1400" b="1" dirty="0">
                <a:latin typeface="Bradley Hand ITC" pitchFamily="66" charset="0"/>
              </a:rPr>
              <a:t>at Ban </a:t>
            </a:r>
            <a:r>
              <a:rPr lang="en-US" altLang="en-US" sz="1400" b="1" dirty="0" err="1">
                <a:latin typeface="Bradley Hand ITC" pitchFamily="66" charset="0"/>
              </a:rPr>
              <a:t>Bhaban</a:t>
            </a:r>
            <a:r>
              <a:rPr lang="en-US" altLang="en-US" sz="1400" b="1" dirty="0">
                <a:latin typeface="Bradley Hand ITC" pitchFamily="66" charset="0"/>
              </a:rPr>
              <a:t>, (level 4), </a:t>
            </a:r>
            <a:r>
              <a:rPr lang="en-US" altLang="en-US" sz="1400" b="1" dirty="0" err="1">
                <a:latin typeface="Bradley Hand ITC" pitchFamily="66" charset="0"/>
              </a:rPr>
              <a:t>Agargaon</a:t>
            </a:r>
            <a:r>
              <a:rPr lang="en-US" altLang="en-US" sz="1400" b="1" dirty="0">
                <a:latin typeface="Bradley Hand ITC" pitchFamily="66" charset="0"/>
              </a:rPr>
              <a:t>, Dhaka</a:t>
            </a:r>
          </a:p>
          <a:p>
            <a:pPr>
              <a:lnSpc>
                <a:spcPct val="70000"/>
              </a:lnSpc>
            </a:pPr>
            <a:r>
              <a:rPr lang="en-GB" altLang="en-US" sz="1400" b="1" dirty="0">
                <a:latin typeface="Bradley Hand ITC" pitchFamily="66" charset="0"/>
              </a:rPr>
              <a:t>T:+880-2-8181204</a:t>
            </a:r>
          </a:p>
          <a:p>
            <a:pPr>
              <a:lnSpc>
                <a:spcPct val="70000"/>
              </a:lnSpc>
            </a:pPr>
            <a:r>
              <a:rPr lang="en-GB" altLang="en-US" sz="1400" b="1" dirty="0">
                <a:solidFill>
                  <a:srgbClr val="0070C0"/>
                </a:solidFill>
                <a:latin typeface="Bradley Hand ITC" pitchFamily="66" charset="0"/>
              </a:rPr>
              <a:t>Contacts: </a:t>
            </a:r>
          </a:p>
          <a:p>
            <a:pPr>
              <a:lnSpc>
                <a:spcPct val="70000"/>
              </a:lnSpc>
            </a:pPr>
            <a:r>
              <a:rPr lang="en-GB" altLang="en-US" sz="1400" b="1" dirty="0">
                <a:latin typeface="Bradley Hand ITC" pitchFamily="66" charset="0"/>
              </a:rPr>
              <a:t>1. Md. Mozaharul Islam , National Project Coordinator and UN-REDD Focal Point, FD</a:t>
            </a:r>
            <a:endParaRPr lang="en-US" altLang="en-US" sz="1400" b="1" dirty="0">
              <a:latin typeface="Bradley Hand ITC" pitchFamily="66" charset="0"/>
            </a:endParaRPr>
          </a:p>
          <a:p>
            <a:pPr>
              <a:lnSpc>
                <a:spcPct val="70000"/>
              </a:lnSpc>
            </a:pPr>
            <a:r>
              <a:rPr lang="en-GB" altLang="en-US" sz="1400" b="1" dirty="0">
                <a:latin typeface="Bradley Hand ITC" pitchFamily="66" charset="0"/>
              </a:rPr>
              <a:t>Email: </a:t>
            </a:r>
            <a:r>
              <a:rPr lang="en-GB" altLang="en-US" sz="1400" b="1" dirty="0">
                <a:latin typeface="Bradley Hand ITC" pitchFamily="66" charset="0"/>
                <a:hlinkClick r:id="rId3"/>
              </a:rPr>
              <a:t>mazhar.raj@mail.com</a:t>
            </a:r>
            <a:endParaRPr lang="en-GB" altLang="en-US" sz="1400" b="1" dirty="0">
              <a:latin typeface="Bradley Hand ITC" pitchFamily="66" charset="0"/>
            </a:endParaRPr>
          </a:p>
          <a:p>
            <a:pPr>
              <a:lnSpc>
                <a:spcPct val="70000"/>
              </a:lnSpc>
            </a:pPr>
            <a:r>
              <a:rPr lang="en-GB" altLang="en-US" sz="1400" b="1" dirty="0">
                <a:latin typeface="Bradley Hand ITC" pitchFamily="66" charset="0"/>
              </a:rPr>
              <a:t>2. Matieu Henry, Chief Technical Adviser, FAO</a:t>
            </a:r>
          </a:p>
          <a:p>
            <a:pPr>
              <a:lnSpc>
                <a:spcPct val="70000"/>
              </a:lnSpc>
            </a:pPr>
            <a:r>
              <a:rPr lang="en-GB" altLang="en-US" sz="1400" b="1" dirty="0">
                <a:latin typeface="Bradley Hand ITC" pitchFamily="66" charset="0"/>
              </a:rPr>
              <a:t>Email: </a:t>
            </a:r>
            <a:r>
              <a:rPr lang="en-GB" altLang="en-US" sz="1400" b="1" dirty="0">
                <a:latin typeface="Bradley Hand ITC" pitchFamily="66" charset="0"/>
                <a:hlinkClick r:id="rId4"/>
              </a:rPr>
              <a:t>Matieu.henry@fao.org</a:t>
            </a:r>
          </a:p>
          <a:p>
            <a:pPr>
              <a:lnSpc>
                <a:spcPct val="70000"/>
              </a:lnSpc>
            </a:pPr>
            <a:endParaRPr lang="en-US" altLang="en-US" sz="800" b="1" dirty="0">
              <a:latin typeface="Bradley Hand ITC" pitchFamily="66" charset="0"/>
            </a:endParaRPr>
          </a:p>
        </p:txBody>
      </p:sp>
    </p:spTree>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17"/>
          <p:cNvSpPr txBox="1">
            <a:spLocks noChangeArrowheads="1"/>
          </p:cNvSpPr>
          <p:nvPr/>
        </p:nvSpPr>
        <p:spPr bwMode="auto">
          <a:xfrm>
            <a:off x="0" y="0"/>
            <a:ext cx="70104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Calibri" pitchFamily="34" charset="0"/>
              </a:defRPr>
            </a:lvl1pPr>
            <a:lvl2pPr marL="742950" indent="-285750">
              <a:defRPr sz="1600">
                <a:solidFill>
                  <a:schemeClr val="tx1"/>
                </a:solidFill>
                <a:latin typeface="Calibri" pitchFamily="34" charset="0"/>
              </a:defRPr>
            </a:lvl2pPr>
            <a:lvl3pPr marL="1143000" indent="-228600">
              <a:defRPr sz="1600">
                <a:solidFill>
                  <a:schemeClr val="tx1"/>
                </a:solidFill>
                <a:latin typeface="Calibri" pitchFamily="34" charset="0"/>
              </a:defRPr>
            </a:lvl3pPr>
            <a:lvl4pPr marL="1600200" indent="-228600">
              <a:defRPr sz="1600">
                <a:solidFill>
                  <a:schemeClr val="tx1"/>
                </a:solidFill>
                <a:latin typeface="Calibri" pitchFamily="34" charset="0"/>
              </a:defRPr>
            </a:lvl4pPr>
            <a:lvl5pPr marL="2057400" indent="-228600">
              <a:defRPr sz="1600">
                <a:solidFill>
                  <a:schemeClr val="tx1"/>
                </a:solidFill>
                <a:latin typeface="Calibri" pitchFamily="34" charset="0"/>
              </a:defRPr>
            </a:lvl5pPr>
            <a:lvl6pPr marL="2514600" indent="-228600" defTabSz="812800" fontAlgn="base">
              <a:spcBef>
                <a:spcPct val="0"/>
              </a:spcBef>
              <a:spcAft>
                <a:spcPct val="0"/>
              </a:spcAft>
              <a:defRPr sz="1600">
                <a:solidFill>
                  <a:schemeClr val="tx1"/>
                </a:solidFill>
                <a:latin typeface="Calibri" pitchFamily="34" charset="0"/>
              </a:defRPr>
            </a:lvl6pPr>
            <a:lvl7pPr marL="2971800" indent="-228600" defTabSz="812800" fontAlgn="base">
              <a:spcBef>
                <a:spcPct val="0"/>
              </a:spcBef>
              <a:spcAft>
                <a:spcPct val="0"/>
              </a:spcAft>
              <a:defRPr sz="1600">
                <a:solidFill>
                  <a:schemeClr val="tx1"/>
                </a:solidFill>
                <a:latin typeface="Calibri" pitchFamily="34" charset="0"/>
              </a:defRPr>
            </a:lvl7pPr>
            <a:lvl8pPr marL="3429000" indent="-228600" defTabSz="812800" fontAlgn="base">
              <a:spcBef>
                <a:spcPct val="0"/>
              </a:spcBef>
              <a:spcAft>
                <a:spcPct val="0"/>
              </a:spcAft>
              <a:defRPr sz="1600">
                <a:solidFill>
                  <a:schemeClr val="tx1"/>
                </a:solidFill>
                <a:latin typeface="Calibri" pitchFamily="34" charset="0"/>
              </a:defRPr>
            </a:lvl8pPr>
            <a:lvl9pPr marL="3886200" indent="-228600" defTabSz="812800" fontAlgn="base">
              <a:spcBef>
                <a:spcPct val="0"/>
              </a:spcBef>
              <a:spcAft>
                <a:spcPct val="0"/>
              </a:spcAft>
              <a:defRPr sz="1600">
                <a:solidFill>
                  <a:schemeClr val="tx1"/>
                </a:solidFill>
                <a:latin typeface="Calibri" pitchFamily="34" charset="0"/>
              </a:defRPr>
            </a:lvl9pPr>
          </a:lstStyle>
          <a:p>
            <a:pPr lvl="1"/>
            <a:r>
              <a:rPr lang="en-US" altLang="en-US" sz="4000" b="1" u="sng" dirty="0">
                <a:latin typeface="Bradley Hand ITC" pitchFamily="66" charset="0"/>
              </a:rPr>
              <a:t>Field data collection</a:t>
            </a:r>
          </a:p>
        </p:txBody>
      </p:sp>
      <p:sp>
        <p:nvSpPr>
          <p:cNvPr id="4" name="TextBox 3"/>
          <p:cNvSpPr txBox="1"/>
          <p:nvPr/>
        </p:nvSpPr>
        <p:spPr>
          <a:xfrm>
            <a:off x="4478385" y="1486699"/>
            <a:ext cx="4804011" cy="1200329"/>
          </a:xfrm>
          <a:prstGeom prst="rect">
            <a:avLst/>
          </a:prstGeom>
          <a:noFill/>
        </p:spPr>
        <p:txBody>
          <a:bodyPr wrap="square" rtlCol="0">
            <a:spAutoFit/>
          </a:bodyPr>
          <a:lstStyle/>
          <a:p>
            <a:r>
              <a:rPr lang="en-US" sz="2400" dirty="0"/>
              <a:t>Very expensive</a:t>
            </a:r>
          </a:p>
          <a:p>
            <a:r>
              <a:rPr lang="en-US" sz="2400" dirty="0"/>
              <a:t>Very time consuming</a:t>
            </a:r>
          </a:p>
          <a:p>
            <a:r>
              <a:rPr lang="en-US" sz="2400" dirty="0"/>
              <a:t>Very costly</a:t>
            </a:r>
          </a:p>
        </p:txBody>
      </p:sp>
      <p:pic>
        <p:nvPicPr>
          <p:cNvPr id="10242" name="Picture 2" descr="Risultati immagini per time consuming costly workloa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9348" y="1473051"/>
            <a:ext cx="4159037" cy="277105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680106" y="4736812"/>
            <a:ext cx="8491182" cy="1569660"/>
          </a:xfrm>
          <a:prstGeom prst="rect">
            <a:avLst/>
          </a:prstGeom>
          <a:noFill/>
        </p:spPr>
        <p:txBody>
          <a:bodyPr wrap="square" rtlCol="0">
            <a:spAutoFit/>
          </a:bodyPr>
          <a:lstStyle/>
          <a:p>
            <a:r>
              <a:rPr lang="en-US" sz="2400" dirty="0"/>
              <a:t>Make sure the data are collected within the delimited time and in line with the manual and recommendations provided.</a:t>
            </a:r>
          </a:p>
          <a:p>
            <a:r>
              <a:rPr lang="en-US" sz="2400" dirty="0"/>
              <a:t>Any necessary additional measurements (because of errors/ mistakes) is not budgeted.</a:t>
            </a:r>
          </a:p>
        </p:txBody>
      </p:sp>
    </p:spTree>
    <p:extLst>
      <p:ext uri="{BB962C8B-B14F-4D97-AF65-F5344CB8AC3E}">
        <p14:creationId xmlns:p14="http://schemas.microsoft.com/office/powerpoint/2010/main" val="3477500466"/>
      </p:ext>
    </p:extLst>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30155" y="1317517"/>
            <a:ext cx="7349320" cy="461665"/>
          </a:xfrm>
          <a:prstGeom prst="rect">
            <a:avLst/>
          </a:prstGeom>
        </p:spPr>
        <p:txBody>
          <a:bodyPr wrap="square">
            <a:spAutoFit/>
          </a:bodyPr>
          <a:lstStyle/>
          <a:p>
            <a:r>
              <a:rPr lang="en-US" sz="2400" dirty="0"/>
              <a:t>Why using paper field form?</a:t>
            </a:r>
          </a:p>
        </p:txBody>
      </p:sp>
      <p:sp>
        <p:nvSpPr>
          <p:cNvPr id="3" name="TextBox 117"/>
          <p:cNvSpPr txBox="1">
            <a:spLocks noChangeArrowheads="1"/>
          </p:cNvSpPr>
          <p:nvPr/>
        </p:nvSpPr>
        <p:spPr bwMode="auto">
          <a:xfrm>
            <a:off x="0" y="0"/>
            <a:ext cx="70104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Calibri" pitchFamily="34" charset="0"/>
              </a:defRPr>
            </a:lvl1pPr>
            <a:lvl2pPr marL="742950" indent="-285750">
              <a:defRPr sz="1600">
                <a:solidFill>
                  <a:schemeClr val="tx1"/>
                </a:solidFill>
                <a:latin typeface="Calibri" pitchFamily="34" charset="0"/>
              </a:defRPr>
            </a:lvl2pPr>
            <a:lvl3pPr marL="1143000" indent="-228600">
              <a:defRPr sz="1600">
                <a:solidFill>
                  <a:schemeClr val="tx1"/>
                </a:solidFill>
                <a:latin typeface="Calibri" pitchFamily="34" charset="0"/>
              </a:defRPr>
            </a:lvl3pPr>
            <a:lvl4pPr marL="1600200" indent="-228600">
              <a:defRPr sz="1600">
                <a:solidFill>
                  <a:schemeClr val="tx1"/>
                </a:solidFill>
                <a:latin typeface="Calibri" pitchFamily="34" charset="0"/>
              </a:defRPr>
            </a:lvl4pPr>
            <a:lvl5pPr marL="2057400" indent="-228600">
              <a:defRPr sz="1600">
                <a:solidFill>
                  <a:schemeClr val="tx1"/>
                </a:solidFill>
                <a:latin typeface="Calibri" pitchFamily="34" charset="0"/>
              </a:defRPr>
            </a:lvl5pPr>
            <a:lvl6pPr marL="2514600" indent="-228600" defTabSz="812800" fontAlgn="base">
              <a:spcBef>
                <a:spcPct val="0"/>
              </a:spcBef>
              <a:spcAft>
                <a:spcPct val="0"/>
              </a:spcAft>
              <a:defRPr sz="1600">
                <a:solidFill>
                  <a:schemeClr val="tx1"/>
                </a:solidFill>
                <a:latin typeface="Calibri" pitchFamily="34" charset="0"/>
              </a:defRPr>
            </a:lvl6pPr>
            <a:lvl7pPr marL="2971800" indent="-228600" defTabSz="812800" fontAlgn="base">
              <a:spcBef>
                <a:spcPct val="0"/>
              </a:spcBef>
              <a:spcAft>
                <a:spcPct val="0"/>
              </a:spcAft>
              <a:defRPr sz="1600">
                <a:solidFill>
                  <a:schemeClr val="tx1"/>
                </a:solidFill>
                <a:latin typeface="Calibri" pitchFamily="34" charset="0"/>
              </a:defRPr>
            </a:lvl7pPr>
            <a:lvl8pPr marL="3429000" indent="-228600" defTabSz="812800" fontAlgn="base">
              <a:spcBef>
                <a:spcPct val="0"/>
              </a:spcBef>
              <a:spcAft>
                <a:spcPct val="0"/>
              </a:spcAft>
              <a:defRPr sz="1600">
                <a:solidFill>
                  <a:schemeClr val="tx1"/>
                </a:solidFill>
                <a:latin typeface="Calibri" pitchFamily="34" charset="0"/>
              </a:defRPr>
            </a:lvl8pPr>
            <a:lvl9pPr marL="3886200" indent="-228600" defTabSz="812800" fontAlgn="base">
              <a:spcBef>
                <a:spcPct val="0"/>
              </a:spcBef>
              <a:spcAft>
                <a:spcPct val="0"/>
              </a:spcAft>
              <a:defRPr sz="1600">
                <a:solidFill>
                  <a:schemeClr val="tx1"/>
                </a:solidFill>
                <a:latin typeface="Calibri" pitchFamily="34" charset="0"/>
              </a:defRPr>
            </a:lvl9pPr>
          </a:lstStyle>
          <a:p>
            <a:r>
              <a:rPr lang="en-US" altLang="en-US" sz="4000" b="1" dirty="0">
                <a:latin typeface="Bradley Hand ITC" pitchFamily="66" charset="0"/>
              </a:rPr>
              <a:t>	</a:t>
            </a:r>
            <a:r>
              <a:rPr lang="en-US" altLang="en-US" sz="4000" b="1" u="sng" dirty="0">
                <a:latin typeface="Bradley Hand ITC" pitchFamily="66" charset="0"/>
              </a:rPr>
              <a:t>Field Form</a:t>
            </a:r>
          </a:p>
        </p:txBody>
      </p:sp>
      <p:sp>
        <p:nvSpPr>
          <p:cNvPr id="4" name="TextBox 3"/>
          <p:cNvSpPr txBox="1"/>
          <p:nvPr/>
        </p:nvSpPr>
        <p:spPr>
          <a:xfrm>
            <a:off x="1269242" y="2292824"/>
            <a:ext cx="6810233" cy="2308324"/>
          </a:xfrm>
          <a:prstGeom prst="rect">
            <a:avLst/>
          </a:prstGeom>
          <a:noFill/>
        </p:spPr>
        <p:txBody>
          <a:bodyPr wrap="square" rtlCol="0">
            <a:spAutoFit/>
          </a:bodyPr>
          <a:lstStyle/>
          <a:p>
            <a:pPr marL="285750" indent="-285750">
              <a:buFontTx/>
              <a:buChar char="-"/>
            </a:pPr>
            <a:r>
              <a:rPr lang="en-US" sz="2400" dirty="0"/>
              <a:t>Second data entry in case of technological failure</a:t>
            </a:r>
          </a:p>
          <a:p>
            <a:pPr marL="285750" indent="-285750">
              <a:buFontTx/>
              <a:buChar char="-"/>
            </a:pPr>
            <a:r>
              <a:rPr lang="en-US" sz="2400" dirty="0"/>
              <a:t>Quality control</a:t>
            </a:r>
          </a:p>
          <a:p>
            <a:pPr marL="285750" indent="-285750">
              <a:buFontTx/>
              <a:buChar char="-"/>
            </a:pPr>
            <a:r>
              <a:rPr lang="en-US" sz="2400" dirty="0"/>
              <a:t>To provide information that cannot be provided easily using the tablet</a:t>
            </a:r>
          </a:p>
          <a:p>
            <a:pPr marL="285750" indent="-285750">
              <a:buFontTx/>
              <a:buChar char="-"/>
            </a:pPr>
            <a:r>
              <a:rPr lang="en-US" sz="2400" dirty="0"/>
              <a:t>Sometimes there is nothing better than a paper and a pencil</a:t>
            </a:r>
          </a:p>
        </p:txBody>
      </p:sp>
    </p:spTree>
    <p:extLst>
      <p:ext uri="{BB962C8B-B14F-4D97-AF65-F5344CB8AC3E}">
        <p14:creationId xmlns:p14="http://schemas.microsoft.com/office/powerpoint/2010/main" val="3517486628"/>
      </p:ext>
    </p:extLst>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3926" y="1064014"/>
            <a:ext cx="7867935" cy="4401205"/>
          </a:xfrm>
          <a:prstGeom prst="rect">
            <a:avLst/>
          </a:prstGeom>
        </p:spPr>
        <p:txBody>
          <a:bodyPr wrap="square">
            <a:spAutoFit/>
          </a:bodyPr>
          <a:lstStyle/>
          <a:p>
            <a:r>
              <a:rPr lang="en-US" sz="2000" dirty="0"/>
              <a:t>F1 – PLOT   1/3			- 1 per plot</a:t>
            </a:r>
          </a:p>
          <a:p>
            <a:r>
              <a:rPr lang="en-US" sz="2000" dirty="0"/>
              <a:t>F2 – PLOT   2/3			- 1 per plot</a:t>
            </a:r>
          </a:p>
          <a:p>
            <a:r>
              <a:rPr lang="en-US" sz="2000" dirty="0"/>
              <a:t>F3 – PLOT   3/3 			- 1 per plot</a:t>
            </a:r>
          </a:p>
          <a:p>
            <a:r>
              <a:rPr lang="en-US" sz="2000" dirty="0"/>
              <a:t>F4 – LAND FEATURE  		- 1 to 4 per plot     </a:t>
            </a:r>
          </a:p>
          <a:p>
            <a:r>
              <a:rPr lang="en-US" sz="2000" dirty="0"/>
              <a:t>F5 – LAND FEATURE 		- 1 to 4 per plot </a:t>
            </a:r>
          </a:p>
          <a:p>
            <a:r>
              <a:rPr lang="en-US" sz="2000" dirty="0"/>
              <a:t>F6 – LAND FEATURE 		- 1 to 4 per plot </a:t>
            </a:r>
          </a:p>
          <a:p>
            <a:r>
              <a:rPr lang="en-US" sz="2000" dirty="0"/>
              <a:t>F7 – SUBPLOT 			- 5 per plot</a:t>
            </a:r>
          </a:p>
          <a:p>
            <a:r>
              <a:rPr lang="en-US" sz="2000" dirty="0"/>
              <a:t>F8 – SEEDLING 			- 1 per plot                   </a:t>
            </a:r>
          </a:p>
          <a:p>
            <a:r>
              <a:rPr lang="en-US" sz="2000" dirty="0"/>
              <a:t>F9 – COARSE WOOD DEBRIS 	- 1 per plot</a:t>
            </a:r>
          </a:p>
          <a:p>
            <a:r>
              <a:rPr lang="en-US" sz="2000" dirty="0"/>
              <a:t>F10 – FINE WOOD DEBRIS 		- 1 per plot</a:t>
            </a:r>
          </a:p>
          <a:p>
            <a:r>
              <a:rPr lang="en-US" sz="2000" dirty="0"/>
              <a:t>F 11– LITTER AND SOIL  		- 1 per plot</a:t>
            </a:r>
          </a:p>
          <a:p>
            <a:r>
              <a:rPr lang="en-US" sz="2000" dirty="0"/>
              <a:t>F12 – TREE AND SAPLING DATA 	- at least 1 per plot</a:t>
            </a:r>
          </a:p>
          <a:p>
            <a:r>
              <a:rPr lang="en-US" sz="2000" dirty="0"/>
              <a:t>F13 – BAMBOO			- 1 per plot</a:t>
            </a:r>
          </a:p>
          <a:p>
            <a:r>
              <a:rPr lang="en-US" sz="2000" dirty="0"/>
              <a:t>F14 – SPECIMEN DATA		- As required</a:t>
            </a:r>
          </a:p>
        </p:txBody>
      </p:sp>
      <p:sp>
        <p:nvSpPr>
          <p:cNvPr id="3" name="TextBox 117"/>
          <p:cNvSpPr txBox="1">
            <a:spLocks noChangeArrowheads="1"/>
          </p:cNvSpPr>
          <p:nvPr/>
        </p:nvSpPr>
        <p:spPr bwMode="auto">
          <a:xfrm>
            <a:off x="0" y="0"/>
            <a:ext cx="70104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Calibri" pitchFamily="34" charset="0"/>
              </a:defRPr>
            </a:lvl1pPr>
            <a:lvl2pPr marL="742950" indent="-285750">
              <a:defRPr sz="1600">
                <a:solidFill>
                  <a:schemeClr val="tx1"/>
                </a:solidFill>
                <a:latin typeface="Calibri" pitchFamily="34" charset="0"/>
              </a:defRPr>
            </a:lvl2pPr>
            <a:lvl3pPr marL="1143000" indent="-228600">
              <a:defRPr sz="1600">
                <a:solidFill>
                  <a:schemeClr val="tx1"/>
                </a:solidFill>
                <a:latin typeface="Calibri" pitchFamily="34" charset="0"/>
              </a:defRPr>
            </a:lvl3pPr>
            <a:lvl4pPr marL="1600200" indent="-228600">
              <a:defRPr sz="1600">
                <a:solidFill>
                  <a:schemeClr val="tx1"/>
                </a:solidFill>
                <a:latin typeface="Calibri" pitchFamily="34" charset="0"/>
              </a:defRPr>
            </a:lvl4pPr>
            <a:lvl5pPr marL="2057400" indent="-228600">
              <a:defRPr sz="1600">
                <a:solidFill>
                  <a:schemeClr val="tx1"/>
                </a:solidFill>
                <a:latin typeface="Calibri" pitchFamily="34" charset="0"/>
              </a:defRPr>
            </a:lvl5pPr>
            <a:lvl6pPr marL="2514600" indent="-228600" defTabSz="812800" fontAlgn="base">
              <a:spcBef>
                <a:spcPct val="0"/>
              </a:spcBef>
              <a:spcAft>
                <a:spcPct val="0"/>
              </a:spcAft>
              <a:defRPr sz="1600">
                <a:solidFill>
                  <a:schemeClr val="tx1"/>
                </a:solidFill>
                <a:latin typeface="Calibri" pitchFamily="34" charset="0"/>
              </a:defRPr>
            </a:lvl6pPr>
            <a:lvl7pPr marL="2971800" indent="-228600" defTabSz="812800" fontAlgn="base">
              <a:spcBef>
                <a:spcPct val="0"/>
              </a:spcBef>
              <a:spcAft>
                <a:spcPct val="0"/>
              </a:spcAft>
              <a:defRPr sz="1600">
                <a:solidFill>
                  <a:schemeClr val="tx1"/>
                </a:solidFill>
                <a:latin typeface="Calibri" pitchFamily="34" charset="0"/>
              </a:defRPr>
            </a:lvl7pPr>
            <a:lvl8pPr marL="3429000" indent="-228600" defTabSz="812800" fontAlgn="base">
              <a:spcBef>
                <a:spcPct val="0"/>
              </a:spcBef>
              <a:spcAft>
                <a:spcPct val="0"/>
              </a:spcAft>
              <a:defRPr sz="1600">
                <a:solidFill>
                  <a:schemeClr val="tx1"/>
                </a:solidFill>
                <a:latin typeface="Calibri" pitchFamily="34" charset="0"/>
              </a:defRPr>
            </a:lvl8pPr>
            <a:lvl9pPr marL="3886200" indent="-228600" defTabSz="812800" fontAlgn="base">
              <a:spcBef>
                <a:spcPct val="0"/>
              </a:spcBef>
              <a:spcAft>
                <a:spcPct val="0"/>
              </a:spcAft>
              <a:defRPr sz="1600">
                <a:solidFill>
                  <a:schemeClr val="tx1"/>
                </a:solidFill>
                <a:latin typeface="Calibri" pitchFamily="34" charset="0"/>
              </a:defRPr>
            </a:lvl9pPr>
          </a:lstStyle>
          <a:p>
            <a:r>
              <a:rPr lang="en-US" altLang="en-US" sz="4000" b="1" dirty="0">
                <a:latin typeface="Bradley Hand ITC" pitchFamily="66" charset="0"/>
              </a:rPr>
              <a:t>	</a:t>
            </a:r>
            <a:r>
              <a:rPr lang="en-US" altLang="en-US" sz="4000" b="1" u="sng" dirty="0">
                <a:latin typeface="Bradley Hand ITC" pitchFamily="66" charset="0"/>
              </a:rPr>
              <a:t>Structure of the Field Form</a:t>
            </a:r>
          </a:p>
        </p:txBody>
      </p:sp>
      <p:sp>
        <p:nvSpPr>
          <p:cNvPr id="5" name="TextBox 4"/>
          <p:cNvSpPr txBox="1"/>
          <p:nvPr/>
        </p:nvSpPr>
        <p:spPr>
          <a:xfrm>
            <a:off x="4405666" y="598702"/>
            <a:ext cx="4790364" cy="461665"/>
          </a:xfrm>
          <a:prstGeom prst="rect">
            <a:avLst/>
          </a:prstGeom>
          <a:noFill/>
        </p:spPr>
        <p:txBody>
          <a:bodyPr wrap="square" rtlCol="0">
            <a:spAutoFit/>
          </a:bodyPr>
          <a:lstStyle/>
          <a:p>
            <a:r>
              <a:rPr lang="en-US" sz="2400" dirty="0"/>
              <a:t>APPROX. NUMBER OF FIELD FORMS</a:t>
            </a:r>
          </a:p>
        </p:txBody>
      </p:sp>
      <p:sp>
        <p:nvSpPr>
          <p:cNvPr id="6" name="TextBox 5"/>
          <p:cNvSpPr txBox="1"/>
          <p:nvPr/>
        </p:nvSpPr>
        <p:spPr>
          <a:xfrm>
            <a:off x="226893" y="5628490"/>
            <a:ext cx="8712389" cy="646331"/>
          </a:xfrm>
          <a:prstGeom prst="rect">
            <a:avLst/>
          </a:prstGeom>
          <a:noFill/>
        </p:spPr>
        <p:txBody>
          <a:bodyPr wrap="square" rtlCol="0">
            <a:spAutoFit/>
          </a:bodyPr>
          <a:lstStyle/>
          <a:p>
            <a:r>
              <a:rPr lang="en-US" sz="1800" i="1" dirty="0"/>
              <a:t>Should be at least 11 field forms per plot.  If no trees are found in one plot, you provide the form without data entry. Make sure the field forms are numbered</a:t>
            </a:r>
          </a:p>
        </p:txBody>
      </p:sp>
      <p:sp>
        <p:nvSpPr>
          <p:cNvPr id="7" name="TextBox 6"/>
          <p:cNvSpPr txBox="1"/>
          <p:nvPr/>
        </p:nvSpPr>
        <p:spPr>
          <a:xfrm>
            <a:off x="573201" y="596904"/>
            <a:ext cx="4561766" cy="461665"/>
          </a:xfrm>
          <a:prstGeom prst="rect">
            <a:avLst/>
          </a:prstGeom>
          <a:noFill/>
        </p:spPr>
        <p:txBody>
          <a:bodyPr wrap="square" rtlCol="0">
            <a:spAutoFit/>
          </a:bodyPr>
          <a:lstStyle/>
          <a:p>
            <a:r>
              <a:rPr lang="en-US" sz="2400" dirty="0"/>
              <a:t>FIELD FORMS</a:t>
            </a:r>
          </a:p>
        </p:txBody>
      </p:sp>
    </p:spTree>
    <p:extLst>
      <p:ext uri="{BB962C8B-B14F-4D97-AF65-F5344CB8AC3E}">
        <p14:creationId xmlns:p14="http://schemas.microsoft.com/office/powerpoint/2010/main" val="4031896731"/>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07886"/>
            <a:ext cx="4552505" cy="58703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17"/>
          <p:cNvSpPr txBox="1">
            <a:spLocks noChangeArrowheads="1"/>
          </p:cNvSpPr>
          <p:nvPr/>
        </p:nvSpPr>
        <p:spPr bwMode="auto">
          <a:xfrm>
            <a:off x="0" y="0"/>
            <a:ext cx="70104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Calibri" pitchFamily="34" charset="0"/>
              </a:defRPr>
            </a:lvl1pPr>
            <a:lvl2pPr marL="742950" indent="-285750">
              <a:defRPr sz="1600">
                <a:solidFill>
                  <a:schemeClr val="tx1"/>
                </a:solidFill>
                <a:latin typeface="Calibri" pitchFamily="34" charset="0"/>
              </a:defRPr>
            </a:lvl2pPr>
            <a:lvl3pPr marL="1143000" indent="-228600">
              <a:defRPr sz="1600">
                <a:solidFill>
                  <a:schemeClr val="tx1"/>
                </a:solidFill>
                <a:latin typeface="Calibri" pitchFamily="34" charset="0"/>
              </a:defRPr>
            </a:lvl3pPr>
            <a:lvl4pPr marL="1600200" indent="-228600">
              <a:defRPr sz="1600">
                <a:solidFill>
                  <a:schemeClr val="tx1"/>
                </a:solidFill>
                <a:latin typeface="Calibri" pitchFamily="34" charset="0"/>
              </a:defRPr>
            </a:lvl4pPr>
            <a:lvl5pPr marL="2057400" indent="-228600">
              <a:defRPr sz="1600">
                <a:solidFill>
                  <a:schemeClr val="tx1"/>
                </a:solidFill>
                <a:latin typeface="Calibri" pitchFamily="34" charset="0"/>
              </a:defRPr>
            </a:lvl5pPr>
            <a:lvl6pPr marL="2514600" indent="-228600" defTabSz="812800" fontAlgn="base">
              <a:spcBef>
                <a:spcPct val="0"/>
              </a:spcBef>
              <a:spcAft>
                <a:spcPct val="0"/>
              </a:spcAft>
              <a:defRPr sz="1600">
                <a:solidFill>
                  <a:schemeClr val="tx1"/>
                </a:solidFill>
                <a:latin typeface="Calibri" pitchFamily="34" charset="0"/>
              </a:defRPr>
            </a:lvl6pPr>
            <a:lvl7pPr marL="2971800" indent="-228600" defTabSz="812800" fontAlgn="base">
              <a:spcBef>
                <a:spcPct val="0"/>
              </a:spcBef>
              <a:spcAft>
                <a:spcPct val="0"/>
              </a:spcAft>
              <a:defRPr sz="1600">
                <a:solidFill>
                  <a:schemeClr val="tx1"/>
                </a:solidFill>
                <a:latin typeface="Calibri" pitchFamily="34" charset="0"/>
              </a:defRPr>
            </a:lvl7pPr>
            <a:lvl8pPr marL="3429000" indent="-228600" defTabSz="812800" fontAlgn="base">
              <a:spcBef>
                <a:spcPct val="0"/>
              </a:spcBef>
              <a:spcAft>
                <a:spcPct val="0"/>
              </a:spcAft>
              <a:defRPr sz="1600">
                <a:solidFill>
                  <a:schemeClr val="tx1"/>
                </a:solidFill>
                <a:latin typeface="Calibri" pitchFamily="34" charset="0"/>
              </a:defRPr>
            </a:lvl8pPr>
            <a:lvl9pPr marL="3886200" indent="-228600" defTabSz="812800" fontAlgn="base">
              <a:spcBef>
                <a:spcPct val="0"/>
              </a:spcBef>
              <a:spcAft>
                <a:spcPct val="0"/>
              </a:spcAft>
              <a:defRPr sz="1600">
                <a:solidFill>
                  <a:schemeClr val="tx1"/>
                </a:solidFill>
                <a:latin typeface="Calibri" pitchFamily="34" charset="0"/>
              </a:defRPr>
            </a:lvl9pPr>
          </a:lstStyle>
          <a:p>
            <a:r>
              <a:rPr lang="en-US" altLang="en-US" sz="4000" b="1" dirty="0">
                <a:latin typeface="Bradley Hand ITC" pitchFamily="66" charset="0"/>
              </a:rPr>
              <a:t>F1 – Plot (1/3) </a:t>
            </a:r>
          </a:p>
        </p:txBody>
      </p:sp>
      <p:sp>
        <p:nvSpPr>
          <p:cNvPr id="4" name="Oval 3"/>
          <p:cNvSpPr/>
          <p:nvPr/>
        </p:nvSpPr>
        <p:spPr>
          <a:xfrm>
            <a:off x="1009932" y="914398"/>
            <a:ext cx="232012" cy="23201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4867854" y="1819538"/>
            <a:ext cx="3671248" cy="1569660"/>
          </a:xfrm>
          <a:prstGeom prst="rect">
            <a:avLst/>
          </a:prstGeom>
          <a:noFill/>
        </p:spPr>
        <p:txBody>
          <a:bodyPr wrap="square" rtlCol="0">
            <a:spAutoFit/>
          </a:bodyPr>
          <a:lstStyle/>
          <a:p>
            <a:r>
              <a:rPr lang="en-US" sz="2400" dirty="0">
                <a:solidFill>
                  <a:srgbClr val="FF0000"/>
                </a:solidFill>
              </a:rPr>
              <a:t>All variables to have a code that corresponds to the number of the paragraph in the manual</a:t>
            </a:r>
          </a:p>
        </p:txBody>
      </p:sp>
      <p:sp>
        <p:nvSpPr>
          <p:cNvPr id="6" name="Rectangle 5"/>
          <p:cNvSpPr/>
          <p:nvPr/>
        </p:nvSpPr>
        <p:spPr>
          <a:xfrm>
            <a:off x="4990683" y="3443621"/>
            <a:ext cx="204716" cy="27295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5318230" y="3429970"/>
            <a:ext cx="2879677" cy="338554"/>
          </a:xfrm>
          <a:prstGeom prst="rect">
            <a:avLst/>
          </a:prstGeom>
          <a:noFill/>
        </p:spPr>
        <p:txBody>
          <a:bodyPr wrap="square" rtlCol="0">
            <a:spAutoFit/>
          </a:bodyPr>
          <a:lstStyle/>
          <a:p>
            <a:r>
              <a:rPr lang="en-US" dirty="0"/>
              <a:t>Multiple selection possible</a:t>
            </a:r>
          </a:p>
        </p:txBody>
      </p:sp>
      <p:sp>
        <p:nvSpPr>
          <p:cNvPr id="8" name="TextBox 7"/>
          <p:cNvSpPr txBox="1"/>
          <p:nvPr/>
        </p:nvSpPr>
        <p:spPr>
          <a:xfrm>
            <a:off x="5334150" y="3800738"/>
            <a:ext cx="2879677" cy="338554"/>
          </a:xfrm>
          <a:prstGeom prst="rect">
            <a:avLst/>
          </a:prstGeom>
          <a:noFill/>
        </p:spPr>
        <p:txBody>
          <a:bodyPr wrap="square" rtlCol="0">
            <a:spAutoFit/>
          </a:bodyPr>
          <a:lstStyle/>
          <a:p>
            <a:r>
              <a:rPr lang="en-US" dirty="0"/>
              <a:t>Single choice possible</a:t>
            </a:r>
          </a:p>
        </p:txBody>
      </p:sp>
      <p:sp>
        <p:nvSpPr>
          <p:cNvPr id="9" name="Oval 8"/>
          <p:cNvSpPr/>
          <p:nvPr/>
        </p:nvSpPr>
        <p:spPr>
          <a:xfrm>
            <a:off x="4983857" y="3896274"/>
            <a:ext cx="225189" cy="169277"/>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0" name="TextBox 9"/>
          <p:cNvSpPr txBox="1"/>
          <p:nvPr/>
        </p:nvSpPr>
        <p:spPr>
          <a:xfrm>
            <a:off x="4858742" y="4212450"/>
            <a:ext cx="2879677" cy="338554"/>
          </a:xfrm>
          <a:prstGeom prst="rect">
            <a:avLst/>
          </a:prstGeom>
          <a:noFill/>
        </p:spPr>
        <p:txBody>
          <a:bodyPr wrap="square" rtlCol="0">
            <a:spAutoFit/>
          </a:bodyPr>
          <a:lstStyle/>
          <a:p>
            <a:r>
              <a:rPr lang="en-US" dirty="0"/>
              <a:t>Notes: provide comments here</a:t>
            </a:r>
          </a:p>
        </p:txBody>
      </p:sp>
      <p:sp>
        <p:nvSpPr>
          <p:cNvPr id="11" name="TextBox 10"/>
          <p:cNvSpPr txBox="1"/>
          <p:nvPr/>
        </p:nvSpPr>
        <p:spPr>
          <a:xfrm>
            <a:off x="4906367" y="5616055"/>
            <a:ext cx="3746314" cy="584775"/>
          </a:xfrm>
          <a:prstGeom prst="rect">
            <a:avLst/>
          </a:prstGeom>
          <a:noFill/>
        </p:spPr>
        <p:txBody>
          <a:bodyPr wrap="square" rtlCol="0">
            <a:spAutoFit/>
          </a:bodyPr>
          <a:lstStyle/>
          <a:p>
            <a:r>
              <a:rPr lang="en-US" dirty="0"/>
              <a:t>This is important!! Will allow you to well remember that particular plot</a:t>
            </a:r>
          </a:p>
        </p:txBody>
      </p:sp>
      <p:sp>
        <p:nvSpPr>
          <p:cNvPr id="12" name="Right Arrow 11"/>
          <p:cNvSpPr/>
          <p:nvPr/>
        </p:nvSpPr>
        <p:spPr>
          <a:xfrm flipH="1">
            <a:off x="4096578" y="5725240"/>
            <a:ext cx="723327" cy="573206"/>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3" name="TextBox 12"/>
          <p:cNvSpPr txBox="1"/>
          <p:nvPr/>
        </p:nvSpPr>
        <p:spPr>
          <a:xfrm>
            <a:off x="4858742" y="4589295"/>
            <a:ext cx="3671248" cy="830997"/>
          </a:xfrm>
          <a:prstGeom prst="rect">
            <a:avLst/>
          </a:prstGeom>
          <a:noFill/>
        </p:spPr>
        <p:txBody>
          <a:bodyPr wrap="square" rtlCol="0">
            <a:spAutoFit/>
          </a:bodyPr>
          <a:lstStyle/>
          <a:p>
            <a:r>
              <a:rPr lang="en-US" dirty="0"/>
              <a:t>Indicate in the RP note, if the RP is not taken in the subplot </a:t>
            </a:r>
            <a:r>
              <a:rPr lang="en-US" dirty="0" err="1"/>
              <a:t>centre</a:t>
            </a:r>
            <a:r>
              <a:rPr lang="en-US" dirty="0"/>
              <a:t>, and any other information to help to find the RP</a:t>
            </a:r>
          </a:p>
        </p:txBody>
      </p:sp>
      <p:sp>
        <p:nvSpPr>
          <p:cNvPr id="14" name="Right Arrow 13"/>
          <p:cNvSpPr/>
          <p:nvPr/>
        </p:nvSpPr>
        <p:spPr>
          <a:xfrm flipH="1">
            <a:off x="4135415" y="4431587"/>
            <a:ext cx="723327" cy="573206"/>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5" name="TextBox 14"/>
          <p:cNvSpPr txBox="1"/>
          <p:nvPr/>
        </p:nvSpPr>
        <p:spPr>
          <a:xfrm>
            <a:off x="4844967" y="868125"/>
            <a:ext cx="3671248" cy="830997"/>
          </a:xfrm>
          <a:prstGeom prst="rect">
            <a:avLst/>
          </a:prstGeom>
          <a:noFill/>
        </p:spPr>
        <p:txBody>
          <a:bodyPr wrap="square" rtlCol="0">
            <a:spAutoFit/>
          </a:bodyPr>
          <a:lstStyle/>
          <a:p>
            <a:r>
              <a:rPr lang="en-US" sz="2400" dirty="0">
                <a:solidFill>
                  <a:srgbClr val="FF0000"/>
                </a:solidFill>
              </a:rPr>
              <a:t>ON ALL FORMS, INDICATE THE PLOT NUMBER</a:t>
            </a:r>
          </a:p>
        </p:txBody>
      </p:sp>
      <p:sp>
        <p:nvSpPr>
          <p:cNvPr id="16" name="Right Arrow 15"/>
          <p:cNvSpPr/>
          <p:nvPr/>
        </p:nvSpPr>
        <p:spPr>
          <a:xfrm>
            <a:off x="4490114" y="955342"/>
            <a:ext cx="341205" cy="382138"/>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17261727"/>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7672" y="882329"/>
            <a:ext cx="4856684" cy="54524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117"/>
          <p:cNvSpPr txBox="1">
            <a:spLocks noChangeArrowheads="1"/>
          </p:cNvSpPr>
          <p:nvPr/>
        </p:nvSpPr>
        <p:spPr bwMode="auto">
          <a:xfrm>
            <a:off x="0" y="0"/>
            <a:ext cx="70104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Calibri" pitchFamily="34" charset="0"/>
              </a:defRPr>
            </a:lvl1pPr>
            <a:lvl2pPr marL="742950" indent="-285750">
              <a:defRPr sz="1600">
                <a:solidFill>
                  <a:schemeClr val="tx1"/>
                </a:solidFill>
                <a:latin typeface="Calibri" pitchFamily="34" charset="0"/>
              </a:defRPr>
            </a:lvl2pPr>
            <a:lvl3pPr marL="1143000" indent="-228600">
              <a:defRPr sz="1600">
                <a:solidFill>
                  <a:schemeClr val="tx1"/>
                </a:solidFill>
                <a:latin typeface="Calibri" pitchFamily="34" charset="0"/>
              </a:defRPr>
            </a:lvl3pPr>
            <a:lvl4pPr marL="1600200" indent="-228600">
              <a:defRPr sz="1600">
                <a:solidFill>
                  <a:schemeClr val="tx1"/>
                </a:solidFill>
                <a:latin typeface="Calibri" pitchFamily="34" charset="0"/>
              </a:defRPr>
            </a:lvl4pPr>
            <a:lvl5pPr marL="2057400" indent="-228600">
              <a:defRPr sz="1600">
                <a:solidFill>
                  <a:schemeClr val="tx1"/>
                </a:solidFill>
                <a:latin typeface="Calibri" pitchFamily="34" charset="0"/>
              </a:defRPr>
            </a:lvl5pPr>
            <a:lvl6pPr marL="2514600" indent="-228600" defTabSz="812800" fontAlgn="base">
              <a:spcBef>
                <a:spcPct val="0"/>
              </a:spcBef>
              <a:spcAft>
                <a:spcPct val="0"/>
              </a:spcAft>
              <a:defRPr sz="1600">
                <a:solidFill>
                  <a:schemeClr val="tx1"/>
                </a:solidFill>
                <a:latin typeface="Calibri" pitchFamily="34" charset="0"/>
              </a:defRPr>
            </a:lvl6pPr>
            <a:lvl7pPr marL="2971800" indent="-228600" defTabSz="812800" fontAlgn="base">
              <a:spcBef>
                <a:spcPct val="0"/>
              </a:spcBef>
              <a:spcAft>
                <a:spcPct val="0"/>
              </a:spcAft>
              <a:defRPr sz="1600">
                <a:solidFill>
                  <a:schemeClr val="tx1"/>
                </a:solidFill>
                <a:latin typeface="Calibri" pitchFamily="34" charset="0"/>
              </a:defRPr>
            </a:lvl7pPr>
            <a:lvl8pPr marL="3429000" indent="-228600" defTabSz="812800" fontAlgn="base">
              <a:spcBef>
                <a:spcPct val="0"/>
              </a:spcBef>
              <a:spcAft>
                <a:spcPct val="0"/>
              </a:spcAft>
              <a:defRPr sz="1600">
                <a:solidFill>
                  <a:schemeClr val="tx1"/>
                </a:solidFill>
                <a:latin typeface="Calibri" pitchFamily="34" charset="0"/>
              </a:defRPr>
            </a:lvl8pPr>
            <a:lvl9pPr marL="3886200" indent="-228600" defTabSz="812800" fontAlgn="base">
              <a:spcBef>
                <a:spcPct val="0"/>
              </a:spcBef>
              <a:spcAft>
                <a:spcPct val="0"/>
              </a:spcAft>
              <a:defRPr sz="1600">
                <a:solidFill>
                  <a:schemeClr val="tx1"/>
                </a:solidFill>
                <a:latin typeface="Calibri" pitchFamily="34" charset="0"/>
              </a:defRPr>
            </a:lvl9pPr>
          </a:lstStyle>
          <a:p>
            <a:r>
              <a:rPr lang="en-US" altLang="en-US" sz="4000" b="1" dirty="0">
                <a:latin typeface="Bradley Hand ITC" pitchFamily="66" charset="0"/>
              </a:rPr>
              <a:t>F2 – Plot (2/3)</a:t>
            </a:r>
          </a:p>
        </p:txBody>
      </p:sp>
      <p:sp>
        <p:nvSpPr>
          <p:cNvPr id="4" name="TextBox 3"/>
          <p:cNvSpPr txBox="1"/>
          <p:nvPr/>
        </p:nvSpPr>
        <p:spPr>
          <a:xfrm>
            <a:off x="5445468" y="996286"/>
            <a:ext cx="3671248" cy="1200329"/>
          </a:xfrm>
          <a:prstGeom prst="rect">
            <a:avLst/>
          </a:prstGeom>
          <a:noFill/>
        </p:spPr>
        <p:txBody>
          <a:bodyPr wrap="square" rtlCol="0">
            <a:spAutoFit/>
          </a:bodyPr>
          <a:lstStyle/>
          <a:p>
            <a:r>
              <a:rPr lang="en-US" sz="2400" dirty="0">
                <a:solidFill>
                  <a:srgbClr val="FF0000"/>
                </a:solidFill>
              </a:rPr>
              <a:t>Important to help the team with the DGPS to find the plot location</a:t>
            </a:r>
          </a:p>
        </p:txBody>
      </p:sp>
      <p:sp>
        <p:nvSpPr>
          <p:cNvPr id="5" name="TextBox 4"/>
          <p:cNvSpPr txBox="1"/>
          <p:nvPr/>
        </p:nvSpPr>
        <p:spPr>
          <a:xfrm>
            <a:off x="5475036" y="2410497"/>
            <a:ext cx="3671248" cy="830997"/>
          </a:xfrm>
          <a:prstGeom prst="rect">
            <a:avLst/>
          </a:prstGeom>
          <a:noFill/>
        </p:spPr>
        <p:txBody>
          <a:bodyPr wrap="square" rtlCol="0">
            <a:spAutoFit/>
          </a:bodyPr>
          <a:lstStyle/>
          <a:p>
            <a:r>
              <a:rPr lang="en-US" sz="2400" dirty="0">
                <a:solidFill>
                  <a:srgbClr val="FF0000"/>
                </a:solidFill>
              </a:rPr>
              <a:t>Important to help any re-measurement process</a:t>
            </a:r>
          </a:p>
        </p:txBody>
      </p:sp>
    </p:spTree>
    <p:extLst>
      <p:ext uri="{BB962C8B-B14F-4D97-AF65-F5344CB8AC3E}">
        <p14:creationId xmlns:p14="http://schemas.microsoft.com/office/powerpoint/2010/main" val="3925113372"/>
      </p:ext>
    </p:ext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6477" y="835207"/>
            <a:ext cx="4438938" cy="56501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117"/>
          <p:cNvSpPr txBox="1">
            <a:spLocks noChangeArrowheads="1"/>
          </p:cNvSpPr>
          <p:nvPr/>
        </p:nvSpPr>
        <p:spPr bwMode="auto">
          <a:xfrm>
            <a:off x="136477" y="0"/>
            <a:ext cx="70104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Calibri" pitchFamily="34" charset="0"/>
              </a:defRPr>
            </a:lvl1pPr>
            <a:lvl2pPr marL="742950" indent="-285750">
              <a:defRPr sz="1600">
                <a:solidFill>
                  <a:schemeClr val="tx1"/>
                </a:solidFill>
                <a:latin typeface="Calibri" pitchFamily="34" charset="0"/>
              </a:defRPr>
            </a:lvl2pPr>
            <a:lvl3pPr marL="1143000" indent="-228600">
              <a:defRPr sz="1600">
                <a:solidFill>
                  <a:schemeClr val="tx1"/>
                </a:solidFill>
                <a:latin typeface="Calibri" pitchFamily="34" charset="0"/>
              </a:defRPr>
            </a:lvl3pPr>
            <a:lvl4pPr marL="1600200" indent="-228600">
              <a:defRPr sz="1600">
                <a:solidFill>
                  <a:schemeClr val="tx1"/>
                </a:solidFill>
                <a:latin typeface="Calibri" pitchFamily="34" charset="0"/>
              </a:defRPr>
            </a:lvl4pPr>
            <a:lvl5pPr marL="2057400" indent="-228600">
              <a:defRPr sz="1600">
                <a:solidFill>
                  <a:schemeClr val="tx1"/>
                </a:solidFill>
                <a:latin typeface="Calibri" pitchFamily="34" charset="0"/>
              </a:defRPr>
            </a:lvl5pPr>
            <a:lvl6pPr marL="2514600" indent="-228600" defTabSz="812800" fontAlgn="base">
              <a:spcBef>
                <a:spcPct val="0"/>
              </a:spcBef>
              <a:spcAft>
                <a:spcPct val="0"/>
              </a:spcAft>
              <a:defRPr sz="1600">
                <a:solidFill>
                  <a:schemeClr val="tx1"/>
                </a:solidFill>
                <a:latin typeface="Calibri" pitchFamily="34" charset="0"/>
              </a:defRPr>
            </a:lvl6pPr>
            <a:lvl7pPr marL="2971800" indent="-228600" defTabSz="812800" fontAlgn="base">
              <a:spcBef>
                <a:spcPct val="0"/>
              </a:spcBef>
              <a:spcAft>
                <a:spcPct val="0"/>
              </a:spcAft>
              <a:defRPr sz="1600">
                <a:solidFill>
                  <a:schemeClr val="tx1"/>
                </a:solidFill>
                <a:latin typeface="Calibri" pitchFamily="34" charset="0"/>
              </a:defRPr>
            </a:lvl7pPr>
            <a:lvl8pPr marL="3429000" indent="-228600" defTabSz="812800" fontAlgn="base">
              <a:spcBef>
                <a:spcPct val="0"/>
              </a:spcBef>
              <a:spcAft>
                <a:spcPct val="0"/>
              </a:spcAft>
              <a:defRPr sz="1600">
                <a:solidFill>
                  <a:schemeClr val="tx1"/>
                </a:solidFill>
                <a:latin typeface="Calibri" pitchFamily="34" charset="0"/>
              </a:defRPr>
            </a:lvl8pPr>
            <a:lvl9pPr marL="3886200" indent="-228600" defTabSz="812800" fontAlgn="base">
              <a:spcBef>
                <a:spcPct val="0"/>
              </a:spcBef>
              <a:spcAft>
                <a:spcPct val="0"/>
              </a:spcAft>
              <a:defRPr sz="1600">
                <a:solidFill>
                  <a:schemeClr val="tx1"/>
                </a:solidFill>
                <a:latin typeface="Calibri" pitchFamily="34" charset="0"/>
              </a:defRPr>
            </a:lvl9pPr>
          </a:lstStyle>
          <a:p>
            <a:r>
              <a:rPr lang="en-US" altLang="en-US" sz="4000" b="1" dirty="0">
                <a:latin typeface="Bradley Hand ITC" pitchFamily="66" charset="0"/>
              </a:rPr>
              <a:t>F3 – Plot (3/3)</a:t>
            </a:r>
          </a:p>
        </p:txBody>
      </p:sp>
      <p:sp>
        <p:nvSpPr>
          <p:cNvPr id="4" name="Rectangle 3"/>
          <p:cNvSpPr/>
          <p:nvPr/>
        </p:nvSpPr>
        <p:spPr>
          <a:xfrm>
            <a:off x="4763069" y="982638"/>
            <a:ext cx="4230806" cy="2308324"/>
          </a:xfrm>
          <a:prstGeom prst="rect">
            <a:avLst/>
          </a:prstGeom>
        </p:spPr>
        <p:txBody>
          <a:bodyPr wrap="square">
            <a:spAutoFit/>
          </a:bodyPr>
          <a:lstStyle/>
          <a:p>
            <a:pPr algn="just"/>
            <a:r>
              <a:rPr lang="en-US" sz="2400" dirty="0"/>
              <a:t>Include a record of conversations with a plot landowner/contact. While not a part of the official plot record, this information documents that permission was obtained.</a:t>
            </a:r>
          </a:p>
        </p:txBody>
      </p:sp>
    </p:spTree>
    <p:extLst>
      <p:ext uri="{BB962C8B-B14F-4D97-AF65-F5344CB8AC3E}">
        <p14:creationId xmlns:p14="http://schemas.microsoft.com/office/powerpoint/2010/main" val="1664958063"/>
      </p:ext>
    </p:ext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17"/>
          <p:cNvSpPr txBox="1">
            <a:spLocks noChangeArrowheads="1"/>
          </p:cNvSpPr>
          <p:nvPr/>
        </p:nvSpPr>
        <p:spPr bwMode="auto">
          <a:xfrm>
            <a:off x="0" y="0"/>
            <a:ext cx="70104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600">
                <a:solidFill>
                  <a:schemeClr val="tx1"/>
                </a:solidFill>
                <a:latin typeface="Calibri" pitchFamily="34" charset="0"/>
              </a:defRPr>
            </a:lvl1pPr>
            <a:lvl2pPr marL="742950" indent="-285750">
              <a:defRPr sz="1600">
                <a:solidFill>
                  <a:schemeClr val="tx1"/>
                </a:solidFill>
                <a:latin typeface="Calibri" pitchFamily="34" charset="0"/>
              </a:defRPr>
            </a:lvl2pPr>
            <a:lvl3pPr marL="1143000" indent="-228600">
              <a:defRPr sz="1600">
                <a:solidFill>
                  <a:schemeClr val="tx1"/>
                </a:solidFill>
                <a:latin typeface="Calibri" pitchFamily="34" charset="0"/>
              </a:defRPr>
            </a:lvl3pPr>
            <a:lvl4pPr marL="1600200" indent="-228600">
              <a:defRPr sz="1600">
                <a:solidFill>
                  <a:schemeClr val="tx1"/>
                </a:solidFill>
                <a:latin typeface="Calibri" pitchFamily="34" charset="0"/>
              </a:defRPr>
            </a:lvl4pPr>
            <a:lvl5pPr marL="2057400" indent="-228600">
              <a:defRPr sz="1600">
                <a:solidFill>
                  <a:schemeClr val="tx1"/>
                </a:solidFill>
                <a:latin typeface="Calibri" pitchFamily="34" charset="0"/>
              </a:defRPr>
            </a:lvl5pPr>
            <a:lvl6pPr marL="2514600" indent="-228600" defTabSz="812800" fontAlgn="base">
              <a:spcBef>
                <a:spcPct val="0"/>
              </a:spcBef>
              <a:spcAft>
                <a:spcPct val="0"/>
              </a:spcAft>
              <a:defRPr sz="1600">
                <a:solidFill>
                  <a:schemeClr val="tx1"/>
                </a:solidFill>
                <a:latin typeface="Calibri" pitchFamily="34" charset="0"/>
              </a:defRPr>
            </a:lvl6pPr>
            <a:lvl7pPr marL="2971800" indent="-228600" defTabSz="812800" fontAlgn="base">
              <a:spcBef>
                <a:spcPct val="0"/>
              </a:spcBef>
              <a:spcAft>
                <a:spcPct val="0"/>
              </a:spcAft>
              <a:defRPr sz="1600">
                <a:solidFill>
                  <a:schemeClr val="tx1"/>
                </a:solidFill>
                <a:latin typeface="Calibri" pitchFamily="34" charset="0"/>
              </a:defRPr>
            </a:lvl7pPr>
            <a:lvl8pPr marL="3429000" indent="-228600" defTabSz="812800" fontAlgn="base">
              <a:spcBef>
                <a:spcPct val="0"/>
              </a:spcBef>
              <a:spcAft>
                <a:spcPct val="0"/>
              </a:spcAft>
              <a:defRPr sz="1600">
                <a:solidFill>
                  <a:schemeClr val="tx1"/>
                </a:solidFill>
                <a:latin typeface="Calibri" pitchFamily="34" charset="0"/>
              </a:defRPr>
            </a:lvl8pPr>
            <a:lvl9pPr marL="3886200" indent="-228600" defTabSz="812800" fontAlgn="base">
              <a:spcBef>
                <a:spcPct val="0"/>
              </a:spcBef>
              <a:spcAft>
                <a:spcPct val="0"/>
              </a:spcAft>
              <a:defRPr sz="1600">
                <a:solidFill>
                  <a:schemeClr val="tx1"/>
                </a:solidFill>
                <a:latin typeface="Calibri" pitchFamily="34" charset="0"/>
              </a:defRPr>
            </a:lvl9pPr>
          </a:lstStyle>
          <a:p>
            <a:r>
              <a:rPr lang="en-US" altLang="en-US" sz="4000" b="1" dirty="0">
                <a:latin typeface="Bradley Hand ITC" pitchFamily="66" charset="0"/>
              </a:rPr>
              <a:t>	F4- Land Feature</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3467" y="707886"/>
            <a:ext cx="5175707" cy="58430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66354" y="3764984"/>
            <a:ext cx="3511581" cy="27859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p:cNvSpPr/>
          <p:nvPr/>
        </p:nvSpPr>
        <p:spPr>
          <a:xfrm>
            <a:off x="5466353" y="2482095"/>
            <a:ext cx="3511581" cy="646331"/>
          </a:xfrm>
          <a:prstGeom prst="rect">
            <a:avLst/>
          </a:prstGeom>
        </p:spPr>
        <p:txBody>
          <a:bodyPr wrap="square">
            <a:spAutoFit/>
          </a:bodyPr>
          <a:lstStyle/>
          <a:p>
            <a:pPr algn="just"/>
            <a:r>
              <a:rPr lang="en-US" sz="1800" dirty="0"/>
              <a:t>At least one land feature is described in each plot. </a:t>
            </a:r>
          </a:p>
        </p:txBody>
      </p:sp>
    </p:spTree>
    <p:extLst>
      <p:ext uri="{BB962C8B-B14F-4D97-AF65-F5344CB8AC3E}">
        <p14:creationId xmlns:p14="http://schemas.microsoft.com/office/powerpoint/2010/main" val="4140013401"/>
      </p:ext>
    </p:extLst>
  </p:cSld>
  <p:clrMapOvr>
    <a:masterClrMapping/>
  </p:clrMapOvr>
  <p:transition spd="med">
    <p:fade/>
  </p:transition>
</p:sld>
</file>

<file path=ppt/theme/theme1.xml><?xml version="1.0" encoding="utf-8"?>
<a:theme xmlns:a="http://schemas.openxmlformats.org/drawingml/2006/main" name="BFI presentation_Templat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BFI presentation_Template</Template>
  <TotalTime>503</TotalTime>
  <Words>573</Words>
  <Application>Microsoft Office PowerPoint</Application>
  <PresentationFormat>On-screen Show (4:3)</PresentationFormat>
  <Paragraphs>108</Paragraphs>
  <Slides>20</Slides>
  <Notes>1</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20</vt:i4>
      </vt:variant>
    </vt:vector>
  </HeadingPairs>
  <TitlesOfParts>
    <vt:vector size="28" baseType="lpstr">
      <vt:lpstr>Akhbar MT</vt:lpstr>
      <vt:lpstr>Arial</vt:lpstr>
      <vt:lpstr>Bradley Hand ITC</vt:lpstr>
      <vt:lpstr>Calibri</vt:lpstr>
      <vt:lpstr>Calibri Light</vt:lpstr>
      <vt:lpstr>Times New Roman</vt:lpstr>
      <vt:lpstr>BFI presentation_Template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vt:lpstr>
    </vt:vector>
  </TitlesOfParts>
  <Company>FAO of the UN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Matieu</dc:creator>
  <cp:lastModifiedBy>Ruhul</cp:lastModifiedBy>
  <cp:revision>31</cp:revision>
  <cp:lastPrinted>2016-10-02T07:34:28Z</cp:lastPrinted>
  <dcterms:created xsi:type="dcterms:W3CDTF">2016-09-29T06:06:16Z</dcterms:created>
  <dcterms:modified xsi:type="dcterms:W3CDTF">2017-01-23T03:57:18Z</dcterms:modified>
</cp:coreProperties>
</file>